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1" r:id="rId6"/>
  </p:sldMasterIdLst>
  <p:notesMasterIdLst>
    <p:notesMasterId r:id="rId28"/>
  </p:notesMasterIdLst>
  <p:handoutMasterIdLst>
    <p:handoutMasterId r:id="rId29"/>
  </p:handoutMasterIdLst>
  <p:sldIdLst>
    <p:sldId id="270" r:id="rId7"/>
    <p:sldId id="285" r:id="rId8"/>
    <p:sldId id="294" r:id="rId9"/>
    <p:sldId id="293" r:id="rId10"/>
    <p:sldId id="295" r:id="rId11"/>
    <p:sldId id="309" r:id="rId12"/>
    <p:sldId id="298" r:id="rId13"/>
    <p:sldId id="297" r:id="rId14"/>
    <p:sldId id="296" r:id="rId15"/>
    <p:sldId id="299" r:id="rId16"/>
    <p:sldId id="300" r:id="rId17"/>
    <p:sldId id="308" r:id="rId18"/>
    <p:sldId id="301" r:id="rId19"/>
    <p:sldId id="302" r:id="rId20"/>
    <p:sldId id="303" r:id="rId21"/>
    <p:sldId id="304" r:id="rId22"/>
    <p:sldId id="305" r:id="rId23"/>
    <p:sldId id="306" r:id="rId24"/>
    <p:sldId id="292" r:id="rId25"/>
    <p:sldId id="307" r:id="rId26"/>
    <p:sldId id="291"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5pPr>
    <a:lvl6pPr marL="2286000" algn="l" defTabSz="914400" rtl="0" eaLnBrk="1" latinLnBrk="0" hangingPunct="1">
      <a:defRPr kern="1200">
        <a:solidFill>
          <a:schemeClr val="tx1"/>
        </a:solidFill>
        <a:latin typeface="Roboto" panose="02000000000000000000" pitchFamily="2" charset="0"/>
        <a:ea typeface="+mn-ea"/>
        <a:cs typeface="+mn-cs"/>
      </a:defRPr>
    </a:lvl6pPr>
    <a:lvl7pPr marL="2743200" algn="l" defTabSz="914400" rtl="0" eaLnBrk="1" latinLnBrk="0" hangingPunct="1">
      <a:defRPr kern="1200">
        <a:solidFill>
          <a:schemeClr val="tx1"/>
        </a:solidFill>
        <a:latin typeface="Roboto" panose="02000000000000000000" pitchFamily="2" charset="0"/>
        <a:ea typeface="+mn-ea"/>
        <a:cs typeface="+mn-cs"/>
      </a:defRPr>
    </a:lvl7pPr>
    <a:lvl8pPr marL="3200400" algn="l" defTabSz="914400" rtl="0" eaLnBrk="1" latinLnBrk="0" hangingPunct="1">
      <a:defRPr kern="1200">
        <a:solidFill>
          <a:schemeClr val="tx1"/>
        </a:solidFill>
        <a:latin typeface="Roboto" panose="02000000000000000000" pitchFamily="2" charset="0"/>
        <a:ea typeface="+mn-ea"/>
        <a:cs typeface="+mn-cs"/>
      </a:defRPr>
    </a:lvl8pPr>
    <a:lvl9pPr marL="3657600" algn="l" defTabSz="914400" rtl="0" eaLnBrk="1" latinLnBrk="0" hangingPunct="1">
      <a:defRPr kern="1200">
        <a:solidFill>
          <a:schemeClr val="tx1"/>
        </a:solidFill>
        <a:latin typeface="Roboto" panose="02000000000000000000"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E06CB-70CC-4E23-8FDF-06B6C64E164B}" v="85" dt="2025-11-26T06:00:56.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21" autoAdjust="0"/>
    <p:restoredTop sz="86517" autoAdjust="0"/>
  </p:normalViewPr>
  <p:slideViewPr>
    <p:cSldViewPr snapToGrid="0" snapToObjects="1">
      <p:cViewPr varScale="1">
        <p:scale>
          <a:sx n="71" d="100"/>
          <a:sy n="71" d="100"/>
        </p:scale>
        <p:origin x="96"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 Dovers" userId="ba6c0a5e-daa1-4211-8e6f-dedca9003e8a" providerId="ADAL" clId="{F2A7F1AA-90DF-426A-9BFD-77080FAB0F27}"/>
    <pc:docChg chg="custSel modSld">
      <pc:chgData name="Elliot Dovers" userId="ba6c0a5e-daa1-4211-8e6f-dedca9003e8a" providerId="ADAL" clId="{F2A7F1AA-90DF-426A-9BFD-77080FAB0F27}" dt="2025-11-26T06:01:00.748" v="692"/>
      <pc:docMkLst>
        <pc:docMk/>
      </pc:docMkLst>
      <pc:sldChg chg="addSp delSp modSp mod addAnim delAnim modAnim">
        <pc:chgData name="Elliot Dovers" userId="ba6c0a5e-daa1-4211-8e6f-dedca9003e8a" providerId="ADAL" clId="{F2A7F1AA-90DF-426A-9BFD-77080FAB0F27}" dt="2025-11-25T21:07:09.104" v="147"/>
        <pc:sldMkLst>
          <pc:docMk/>
          <pc:sldMk cId="0" sldId="293"/>
        </pc:sldMkLst>
        <pc:spChg chg="mod">
          <ac:chgData name="Elliot Dovers" userId="ba6c0a5e-daa1-4211-8e6f-dedca9003e8a" providerId="ADAL" clId="{F2A7F1AA-90DF-426A-9BFD-77080FAB0F27}" dt="2025-11-25T21:05:29.042" v="75" actId="122"/>
          <ac:spMkLst>
            <pc:docMk/>
            <pc:sldMk cId="0" sldId="293"/>
            <ac:spMk id="2" creationId="{F94E8FDA-D695-26CE-B033-2707ADCB036B}"/>
          </ac:spMkLst>
        </pc:spChg>
        <pc:spChg chg="add mod">
          <ac:chgData name="Elliot Dovers" userId="ba6c0a5e-daa1-4211-8e6f-dedca9003e8a" providerId="ADAL" clId="{F2A7F1AA-90DF-426A-9BFD-77080FAB0F27}" dt="2025-11-25T21:06:30.773" v="145" actId="1036"/>
          <ac:spMkLst>
            <pc:docMk/>
            <pc:sldMk cId="0" sldId="293"/>
            <ac:spMk id="3" creationId="{2F19D118-55DB-6ED8-0AD8-D7AE84F5CEFA}"/>
          </ac:spMkLst>
        </pc:spChg>
        <pc:spChg chg="del">
          <ac:chgData name="Elliot Dovers" userId="ba6c0a5e-daa1-4211-8e6f-dedca9003e8a" providerId="ADAL" clId="{F2A7F1AA-90DF-426A-9BFD-77080FAB0F27}" dt="2025-11-25T21:06:20.809" v="88" actId="478"/>
          <ac:spMkLst>
            <pc:docMk/>
            <pc:sldMk cId="0" sldId="293"/>
            <ac:spMk id="22" creationId="{141AD90B-4E3A-064A-CE00-E043A2B56FCF}"/>
          </ac:spMkLst>
        </pc:spChg>
      </pc:sldChg>
      <pc:sldChg chg="addSp delSp modSp mod addAnim delAnim modAnim">
        <pc:chgData name="Elliot Dovers" userId="ba6c0a5e-daa1-4211-8e6f-dedca9003e8a" providerId="ADAL" clId="{F2A7F1AA-90DF-426A-9BFD-77080FAB0F27}" dt="2025-11-26T04:33:01.111" v="445"/>
        <pc:sldMkLst>
          <pc:docMk/>
          <pc:sldMk cId="0" sldId="295"/>
        </pc:sldMkLst>
        <pc:spChg chg="add mod">
          <ac:chgData name="Elliot Dovers" userId="ba6c0a5e-daa1-4211-8e6f-dedca9003e8a" providerId="ADAL" clId="{F2A7F1AA-90DF-426A-9BFD-77080FAB0F27}" dt="2025-11-25T21:07:34.628" v="148"/>
          <ac:spMkLst>
            <pc:docMk/>
            <pc:sldMk cId="0" sldId="295"/>
            <ac:spMk id="3" creationId="{907F56EB-0B9A-AAE7-ECC9-A26DF0FDF3A6}"/>
          </ac:spMkLst>
        </pc:spChg>
        <pc:spChg chg="add mod">
          <ac:chgData name="Elliot Dovers" userId="ba6c0a5e-daa1-4211-8e6f-dedca9003e8a" providerId="ADAL" clId="{F2A7F1AA-90DF-426A-9BFD-77080FAB0F27}" dt="2025-11-25T21:07:40.712" v="150"/>
          <ac:spMkLst>
            <pc:docMk/>
            <pc:sldMk cId="0" sldId="295"/>
            <ac:spMk id="4" creationId="{1256B957-43D8-9435-F4C6-9417295D17EC}"/>
          </ac:spMkLst>
        </pc:spChg>
        <pc:spChg chg="add mod">
          <ac:chgData name="Elliot Dovers" userId="ba6c0a5e-daa1-4211-8e6f-dedca9003e8a" providerId="ADAL" clId="{F2A7F1AA-90DF-426A-9BFD-77080FAB0F27}" dt="2025-11-26T04:28:48.103" v="443" actId="1038"/>
          <ac:spMkLst>
            <pc:docMk/>
            <pc:sldMk cId="0" sldId="295"/>
            <ac:spMk id="5" creationId="{A683B9BE-F57E-193C-C84F-F372A4F23CD1}"/>
          </ac:spMkLst>
        </pc:spChg>
        <pc:spChg chg="add mod">
          <ac:chgData name="Elliot Dovers" userId="ba6c0a5e-daa1-4211-8e6f-dedca9003e8a" providerId="ADAL" clId="{F2A7F1AA-90DF-426A-9BFD-77080FAB0F27}" dt="2025-11-26T04:28:38.793" v="432" actId="1038"/>
          <ac:spMkLst>
            <pc:docMk/>
            <pc:sldMk cId="0" sldId="295"/>
            <ac:spMk id="6" creationId="{BAC6DD09-D919-088D-1096-781F66196DB9}"/>
          </ac:spMkLst>
        </pc:spChg>
        <pc:spChg chg="del">
          <ac:chgData name="Elliot Dovers" userId="ba6c0a5e-daa1-4211-8e6f-dedca9003e8a" providerId="ADAL" clId="{F2A7F1AA-90DF-426A-9BFD-77080FAB0F27}" dt="2025-11-26T04:28:20.368" v="365" actId="478"/>
          <ac:spMkLst>
            <pc:docMk/>
            <pc:sldMk cId="0" sldId="295"/>
            <ac:spMk id="23" creationId="{585F87E8-585C-43DC-09CE-357AEE795DA7}"/>
          </ac:spMkLst>
        </pc:spChg>
        <pc:spChg chg="del">
          <ac:chgData name="Elliot Dovers" userId="ba6c0a5e-daa1-4211-8e6f-dedca9003e8a" providerId="ADAL" clId="{F2A7F1AA-90DF-426A-9BFD-77080FAB0F27}" dt="2025-11-25T21:07:39.695" v="149" actId="478"/>
          <ac:spMkLst>
            <pc:docMk/>
            <pc:sldMk cId="0" sldId="295"/>
            <ac:spMk id="38917" creationId="{BB7AA2F3-66EC-70E3-4E6A-9BA802DB2018}"/>
          </ac:spMkLst>
        </pc:spChg>
      </pc:sldChg>
      <pc:sldChg chg="addSp delSp modSp mod addAnim delAnim modAnim">
        <pc:chgData name="Elliot Dovers" userId="ba6c0a5e-daa1-4211-8e6f-dedca9003e8a" providerId="ADAL" clId="{F2A7F1AA-90DF-426A-9BFD-77080FAB0F27}" dt="2025-11-26T06:01:00.748" v="692"/>
        <pc:sldMkLst>
          <pc:docMk/>
          <pc:sldMk cId="0" sldId="300"/>
        </pc:sldMkLst>
        <pc:spChg chg="mod">
          <ac:chgData name="Elliot Dovers" userId="ba6c0a5e-daa1-4211-8e6f-dedca9003e8a" providerId="ADAL" clId="{F2A7F1AA-90DF-426A-9BFD-77080FAB0F27}" dt="2025-11-26T05:16:55.557" v="540" actId="1035"/>
          <ac:spMkLst>
            <pc:docMk/>
            <pc:sldMk cId="0" sldId="300"/>
            <ac:spMk id="45063" creationId="{AC293B79-47EF-CD20-EFD3-93E08A5EC028}"/>
          </ac:spMkLst>
        </pc:spChg>
        <pc:picChg chg="add del mod">
          <ac:chgData name="Elliot Dovers" userId="ba6c0a5e-daa1-4211-8e6f-dedca9003e8a" providerId="ADAL" clId="{F2A7F1AA-90DF-426A-9BFD-77080FAB0F27}" dt="2025-11-26T05:16:44.399" v="519" actId="478"/>
          <ac:picMkLst>
            <pc:docMk/>
            <pc:sldMk cId="0" sldId="300"/>
            <ac:picMk id="3" creationId="{3B4B15EA-FA6C-889C-A3DD-44BD0DA60CFB}"/>
          </ac:picMkLst>
        </pc:picChg>
        <pc:picChg chg="add del mod">
          <ac:chgData name="Elliot Dovers" userId="ba6c0a5e-daa1-4211-8e6f-dedca9003e8a" providerId="ADAL" clId="{F2A7F1AA-90DF-426A-9BFD-77080FAB0F27}" dt="2025-11-26T05:23:43.298" v="586" actId="478"/>
          <ac:picMkLst>
            <pc:docMk/>
            <pc:sldMk cId="0" sldId="300"/>
            <ac:picMk id="5" creationId="{DD55D9E8-B952-4C0D-68AD-96133290C914}"/>
          </ac:picMkLst>
        </pc:picChg>
        <pc:picChg chg="add del mod">
          <ac:chgData name="Elliot Dovers" userId="ba6c0a5e-daa1-4211-8e6f-dedca9003e8a" providerId="ADAL" clId="{F2A7F1AA-90DF-426A-9BFD-77080FAB0F27}" dt="2025-11-26T05:39:36.777" v="647" actId="478"/>
          <ac:picMkLst>
            <pc:docMk/>
            <pc:sldMk cId="0" sldId="300"/>
            <ac:picMk id="8" creationId="{07AD9204-F150-97F0-A0B2-70947A4EA02D}"/>
          </ac:picMkLst>
        </pc:picChg>
        <pc:picChg chg="add del mod">
          <ac:chgData name="Elliot Dovers" userId="ba6c0a5e-daa1-4211-8e6f-dedca9003e8a" providerId="ADAL" clId="{F2A7F1AA-90DF-426A-9BFD-77080FAB0F27}" dt="2025-11-26T06:00:35.191" v="671" actId="478"/>
          <ac:picMkLst>
            <pc:docMk/>
            <pc:sldMk cId="0" sldId="300"/>
            <ac:picMk id="10" creationId="{4CFB1B86-93E4-1110-9AFA-721558F10A15}"/>
          </ac:picMkLst>
        </pc:picChg>
        <pc:picChg chg="add mod">
          <ac:chgData name="Elliot Dovers" userId="ba6c0a5e-daa1-4211-8e6f-dedca9003e8a" providerId="ADAL" clId="{F2A7F1AA-90DF-426A-9BFD-77080FAB0F27}" dt="2025-11-26T06:00:49.425" v="690" actId="1038"/>
          <ac:picMkLst>
            <pc:docMk/>
            <pc:sldMk cId="0" sldId="300"/>
            <ac:picMk id="12" creationId="{57E14B4D-CF62-0541-B096-F93E4ABF3911}"/>
          </ac:picMkLst>
        </pc:picChg>
      </pc:sldChg>
      <pc:sldChg chg="modAnim">
        <pc:chgData name="Elliot Dovers" userId="ba6c0a5e-daa1-4211-8e6f-dedca9003e8a" providerId="ADAL" clId="{F2A7F1AA-90DF-426A-9BFD-77080FAB0F27}" dt="2025-11-26T05:20:32.968" v="585"/>
        <pc:sldMkLst>
          <pc:docMk/>
          <pc:sldMk cId="0" sldId="305"/>
        </pc:sldMkLst>
      </pc:sldChg>
      <pc:sldChg chg="delSp mod delAnim">
        <pc:chgData name="Elliot Dovers" userId="ba6c0a5e-daa1-4211-8e6f-dedca9003e8a" providerId="ADAL" clId="{F2A7F1AA-90DF-426A-9BFD-77080FAB0F27}" dt="2025-11-26T05:40:20.495" v="670" actId="478"/>
        <pc:sldMkLst>
          <pc:docMk/>
          <pc:sldMk cId="0" sldId="306"/>
        </pc:sldMkLst>
        <pc:spChg chg="del">
          <ac:chgData name="Elliot Dovers" userId="ba6c0a5e-daa1-4211-8e6f-dedca9003e8a" providerId="ADAL" clId="{F2A7F1AA-90DF-426A-9BFD-77080FAB0F27}" dt="2025-11-26T05:40:20.495" v="670" actId="478"/>
          <ac:spMkLst>
            <pc:docMk/>
            <pc:sldMk cId="0" sldId="306"/>
            <ac:spMk id="2" creationId="{E9C450D4-F9F5-7479-72B1-4665734B25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064BD-FB5B-CB24-83D6-DF9A7A036B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9F0A658-7E15-2C08-CB56-515F45452D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22D034-F8F9-46F9-8A0D-B370D945CC88}" type="datetimeFigureOut">
              <a:rPr lang="en-US"/>
              <a:pPr>
                <a:defRPr/>
              </a:pPr>
              <a:t>11/26/2025</a:t>
            </a:fld>
            <a:endParaRPr lang="en-US"/>
          </a:p>
        </p:txBody>
      </p:sp>
      <p:sp>
        <p:nvSpPr>
          <p:cNvPr id="4" name="Footer Placeholder 3">
            <a:extLst>
              <a:ext uri="{FF2B5EF4-FFF2-40B4-BE49-F238E27FC236}">
                <a16:creationId xmlns:a16="http://schemas.microsoft.com/office/drawing/2014/main" id="{AEAA7DFC-F64D-5D2B-5CF2-3889328A87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B6AFAC4-9B73-88E3-C731-90F8AE5C03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B205A6B-ADBB-4891-BF1F-1A88727918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3ABEBB-9CA9-09B3-4934-16DCF16E5C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99C4FB4-253C-35DD-2447-AA214EB6DEB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24B956F-6E4C-4CB9-BA5A-8D54679CEE88}" type="datetimeFigureOut">
              <a:rPr lang="en-US"/>
              <a:pPr>
                <a:defRPr/>
              </a:pPr>
              <a:t>11/26/2025</a:t>
            </a:fld>
            <a:endParaRPr lang="en-US"/>
          </a:p>
        </p:txBody>
      </p:sp>
      <p:sp>
        <p:nvSpPr>
          <p:cNvPr id="4" name="Slide Image Placeholder 3">
            <a:extLst>
              <a:ext uri="{FF2B5EF4-FFF2-40B4-BE49-F238E27FC236}">
                <a16:creationId xmlns:a16="http://schemas.microsoft.com/office/drawing/2014/main" id="{AD784EDA-75FD-81DD-FD62-17142BC5565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E6BD65B-1FD3-A75C-0B28-F44354D94EF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CAB005A9-4BF8-5F38-6BE1-A2AE41F9B5B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7966688-4540-8D32-7FDD-B01C6CAB2E3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A9EDD2-F867-453A-8D7B-CE42860E43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1934441-E262-7631-F7B0-A66564318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8AD0736-001F-D4D8-F492-D4368269C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4" name="Slide Number Placeholder 3">
            <a:extLst>
              <a:ext uri="{FF2B5EF4-FFF2-40B4-BE49-F238E27FC236}">
                <a16:creationId xmlns:a16="http://schemas.microsoft.com/office/drawing/2014/main" id="{62669887-D23E-68A5-A896-9F84AF2ECB5B}"/>
              </a:ext>
            </a:extLst>
          </p:cNvPr>
          <p:cNvSpPr>
            <a:spLocks noGrp="1"/>
          </p:cNvSpPr>
          <p:nvPr>
            <p:ph type="sldNum" sz="quarter" idx="5"/>
          </p:nvPr>
        </p:nvSpPr>
        <p:spPr/>
        <p:txBody>
          <a:bodyPr/>
          <a:lstStyle/>
          <a:p>
            <a:pPr>
              <a:defRPr/>
            </a:pPr>
            <a:fld id="{1CC50D84-899B-420C-B032-52A65ADDBD55}"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8B36C7E-0B48-1187-FCF0-4B834961C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29F28F90-D7A3-12E5-3CCD-CC6778ECC4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a:p>
        </p:txBody>
      </p:sp>
      <p:sp>
        <p:nvSpPr>
          <p:cNvPr id="4" name="Slide Number Placeholder 3">
            <a:extLst>
              <a:ext uri="{FF2B5EF4-FFF2-40B4-BE49-F238E27FC236}">
                <a16:creationId xmlns:a16="http://schemas.microsoft.com/office/drawing/2014/main" id="{8270409F-9E71-C985-5755-7869F53E31AA}"/>
              </a:ext>
            </a:extLst>
          </p:cNvPr>
          <p:cNvSpPr>
            <a:spLocks noGrp="1"/>
          </p:cNvSpPr>
          <p:nvPr>
            <p:ph type="sldNum" sz="quarter" idx="5"/>
          </p:nvPr>
        </p:nvSpPr>
        <p:spPr/>
        <p:txBody>
          <a:bodyPr/>
          <a:lstStyle/>
          <a:p>
            <a:pPr>
              <a:defRPr/>
            </a:pPr>
            <a:fld id="{B58AE700-965F-4BEF-AD76-91F7CEC13A36}" type="slidenum">
              <a:rPr lang="en-US" smtClean="0"/>
              <a:pPr>
                <a:defRPr/>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3CE6293-AF4D-0E8D-E20A-E20EC5B5C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B009CFA-3FE9-4C03-CDBD-D590F7CB2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a:p>
        </p:txBody>
      </p:sp>
      <p:sp>
        <p:nvSpPr>
          <p:cNvPr id="4" name="Slide Number Placeholder 3">
            <a:extLst>
              <a:ext uri="{FF2B5EF4-FFF2-40B4-BE49-F238E27FC236}">
                <a16:creationId xmlns:a16="http://schemas.microsoft.com/office/drawing/2014/main" id="{01040669-55A6-7352-EB5C-5A48FFDFE2E7}"/>
              </a:ext>
            </a:extLst>
          </p:cNvPr>
          <p:cNvSpPr>
            <a:spLocks noGrp="1"/>
          </p:cNvSpPr>
          <p:nvPr>
            <p:ph type="sldNum" sz="quarter" idx="5"/>
          </p:nvPr>
        </p:nvSpPr>
        <p:spPr/>
        <p:txBody>
          <a:bodyPr/>
          <a:lstStyle/>
          <a:p>
            <a:pPr>
              <a:defRPr/>
            </a:pPr>
            <a:fld id="{011F4DB7-65D2-4478-A750-F3BE0EF3A1F8}"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1ED3A951-6074-478C-0903-7E42019DF9E1}"/>
              </a:ext>
            </a:extLst>
          </p:cNvPr>
          <p:cNvSpPr/>
          <p:nvPr userDrawn="1"/>
        </p:nvSpPr>
        <p:spPr>
          <a:xfrm>
            <a:off x="10010775" y="0"/>
            <a:ext cx="2182813"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4" descr="UNSW Sydney Logo">
            <a:extLst>
              <a:ext uri="{FF2B5EF4-FFF2-40B4-BE49-F238E27FC236}">
                <a16:creationId xmlns:a16="http://schemas.microsoft.com/office/drawing/2014/main" id="{E09923C1-42C8-FE5C-069E-0DF0BE7E90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93388" y="522288"/>
            <a:ext cx="11874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descr="Click to edit master title style&#10;"/>
          <p:cNvSpPr>
            <a:spLocks noGrp="1"/>
          </p:cNvSpPr>
          <p:nvPr>
            <p:ph type="title"/>
          </p:nvPr>
        </p:nvSpPr>
        <p:spPr>
          <a:xfrm>
            <a:off x="410400" y="345600"/>
            <a:ext cx="7858800" cy="3477600"/>
          </a:xfrm>
          <a:prstGeom prst="rect">
            <a:avLst/>
          </a:prstGeom>
        </p:spPr>
        <p:txBody>
          <a:bodyPr rtlCol="0">
            <a:noAutofit/>
          </a:bodyPr>
          <a:lstStyle/>
          <a:p>
            <a:r>
              <a:rPr lang="en-US"/>
              <a:t>Click to edit Master title style</a:t>
            </a:r>
            <a:endParaRPr lang="en-US" dirty="0"/>
          </a:p>
        </p:txBody>
      </p:sp>
      <p:sp>
        <p:nvSpPr>
          <p:cNvPr id="11"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28815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9466EE4-A729-5F94-6450-42A16CE7317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685278">
            <a:off x="650082" y="1427956"/>
            <a:ext cx="5543550" cy="750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6784800" y="-2"/>
            <a:ext cx="5407200" cy="6858001"/>
          </a:xfrm>
        </p:spPr>
        <p:txBody>
          <a:bodyPr rtlCol="0">
            <a:normAutofit/>
          </a:bodyPr>
          <a:lstStyle/>
          <a:p>
            <a:pPr lvl="0"/>
            <a:r>
              <a:rPr lang="en-US" noProof="0"/>
              <a:t>Click icon to add picture</a:t>
            </a:r>
            <a:endParaRPr lang="en-AU" noProof="0"/>
          </a:p>
        </p:txBody>
      </p:sp>
      <p:sp>
        <p:nvSpPr>
          <p:cNvPr id="4" name="Title Placeholder 1" descr="Click to edit master title style&#10;"/>
          <p:cNvSpPr>
            <a:spLocks noGrp="1"/>
          </p:cNvSpPr>
          <p:nvPr>
            <p:ph type="title"/>
          </p:nvPr>
        </p:nvSpPr>
        <p:spPr>
          <a:xfrm>
            <a:off x="410805" y="2624399"/>
            <a:ext cx="6244621" cy="2556000"/>
          </a:xfrm>
          <a:prstGeom prst="rect">
            <a:avLst/>
          </a:prstGeom>
        </p:spPr>
        <p:txBody>
          <a:bodyPr rtlCol="0">
            <a:noAutofit/>
          </a:bodyPr>
          <a:lstStyle>
            <a:lvl1pPr>
              <a:defRPr sz="8000"/>
            </a:lvl1pPr>
          </a:lstStyle>
          <a:p>
            <a:r>
              <a:rPr lang="en-US"/>
              <a:t>Click to edit Master title style</a:t>
            </a:r>
            <a:endParaRPr lang="en-US" dirty="0"/>
          </a:p>
        </p:txBody>
      </p:sp>
    </p:spTree>
    <p:extLst>
      <p:ext uri="{BB962C8B-B14F-4D97-AF65-F5344CB8AC3E}">
        <p14:creationId xmlns:p14="http://schemas.microsoft.com/office/powerpoint/2010/main" val="409811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descr="Click to add date Day/Month/Year">
            <a:extLst>
              <a:ext uri="{FF2B5EF4-FFF2-40B4-BE49-F238E27FC236}">
                <a16:creationId xmlns:a16="http://schemas.microsoft.com/office/drawing/2014/main" id="{EC3BEDEE-EAE0-5DD4-E58B-9D5894FAAD48}"/>
              </a:ext>
            </a:extLst>
          </p:cNvPr>
          <p:cNvSpPr>
            <a:spLocks noGrp="1"/>
          </p:cNvSpPr>
          <p:nvPr>
            <p:ph type="dt" sz="half" idx="10"/>
          </p:nvPr>
        </p:nvSpPr>
        <p:spPr/>
        <p:txBody>
          <a:bodyPr/>
          <a:lstStyle>
            <a:lvl1pPr>
              <a:defRPr>
                <a:solidFill>
                  <a:schemeClr val="tx1"/>
                </a:solidFill>
              </a:defRPr>
            </a:lvl1pPr>
          </a:lstStyle>
          <a:p>
            <a:pPr>
              <a:defRPr/>
            </a:pPr>
            <a:fld id="{A17CE1F1-82D4-432F-9F4D-FC211FF553CE}" type="datetimeFigureOut">
              <a:rPr lang="en-AU"/>
              <a:pPr>
                <a:defRPr/>
              </a:pPr>
              <a:t>26/11/2025</a:t>
            </a:fld>
            <a:endParaRPr lang="en-AU"/>
          </a:p>
        </p:txBody>
      </p:sp>
      <p:sp>
        <p:nvSpPr>
          <p:cNvPr id="5" name="Footer Placeholder 4" descr="Click to add a footer">
            <a:extLst>
              <a:ext uri="{FF2B5EF4-FFF2-40B4-BE49-F238E27FC236}">
                <a16:creationId xmlns:a16="http://schemas.microsoft.com/office/drawing/2014/main" id="{382C8125-2628-86FB-5E04-0D331D63F77F}"/>
              </a:ext>
            </a:extLst>
          </p:cNvPr>
          <p:cNvSpPr>
            <a:spLocks noGrp="1"/>
          </p:cNvSpPr>
          <p:nvPr>
            <p:ph type="ftr" sz="quarter" idx="11"/>
          </p:nvPr>
        </p:nvSpPr>
        <p:spPr/>
        <p:txBody>
          <a:bodyPr/>
          <a:lstStyle>
            <a:lvl1pPr>
              <a:defRPr>
                <a:solidFill>
                  <a:schemeClr val="tx1"/>
                </a:solidFill>
              </a:defRPr>
            </a:lvl1pPr>
          </a:lstStyle>
          <a:p>
            <a:pPr>
              <a:defRPr/>
            </a:pPr>
            <a:endParaRPr lang="en-AU"/>
          </a:p>
        </p:txBody>
      </p:sp>
      <p:sp>
        <p:nvSpPr>
          <p:cNvPr id="6" name="Slide Number Placeholder 5" descr="Click to add page number">
            <a:extLst>
              <a:ext uri="{FF2B5EF4-FFF2-40B4-BE49-F238E27FC236}">
                <a16:creationId xmlns:a16="http://schemas.microsoft.com/office/drawing/2014/main" id="{0EE0FDA0-0AB1-80B2-3E1B-1C1F8874AFA7}"/>
              </a:ext>
            </a:extLst>
          </p:cNvPr>
          <p:cNvSpPr>
            <a:spLocks noGrp="1"/>
          </p:cNvSpPr>
          <p:nvPr>
            <p:ph type="sldNum" sz="quarter" idx="12"/>
          </p:nvPr>
        </p:nvSpPr>
        <p:spPr/>
        <p:txBody>
          <a:bodyPr/>
          <a:lstStyle>
            <a:lvl1pPr>
              <a:defRPr>
                <a:solidFill>
                  <a:schemeClr val="tx1"/>
                </a:solidFill>
              </a:defRPr>
            </a:lvl1pPr>
          </a:lstStyle>
          <a:p>
            <a:pPr>
              <a:defRPr/>
            </a:pPr>
            <a:fld id="{70DE6139-CC2D-4C7C-83E6-3F0FCC0B6384}" type="slidenum">
              <a:rPr lang="en-AU"/>
              <a:pPr>
                <a:defRPr/>
              </a:pPr>
              <a:t>‹#›</a:t>
            </a:fld>
            <a:endParaRPr lang="en-AU" dirty="0"/>
          </a:p>
        </p:txBody>
      </p:sp>
    </p:spTree>
    <p:extLst>
      <p:ext uri="{BB962C8B-B14F-4D97-AF65-F5344CB8AC3E}">
        <p14:creationId xmlns:p14="http://schemas.microsoft.com/office/powerpoint/2010/main" val="337489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descr="Click to edit body text styles on the right side of slide"/>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descr="Click to add date Day/Month/Year">
            <a:extLst>
              <a:ext uri="{FF2B5EF4-FFF2-40B4-BE49-F238E27FC236}">
                <a16:creationId xmlns:a16="http://schemas.microsoft.com/office/drawing/2014/main" id="{ED663A01-D72B-6E86-1061-8833315C6242}"/>
              </a:ext>
            </a:extLst>
          </p:cNvPr>
          <p:cNvSpPr>
            <a:spLocks noGrp="1"/>
          </p:cNvSpPr>
          <p:nvPr>
            <p:ph type="dt" sz="half" idx="10"/>
          </p:nvPr>
        </p:nvSpPr>
        <p:spPr/>
        <p:txBody>
          <a:bodyPr/>
          <a:lstStyle>
            <a:lvl1pPr>
              <a:defRPr>
                <a:solidFill>
                  <a:schemeClr val="tx1"/>
                </a:solidFill>
              </a:defRPr>
            </a:lvl1pPr>
          </a:lstStyle>
          <a:p>
            <a:pPr>
              <a:defRPr/>
            </a:pPr>
            <a:fld id="{B4F860D4-AE81-43E3-94BF-5D3A6D6035C1}" type="datetimeFigureOut">
              <a:rPr lang="en-AU"/>
              <a:pPr>
                <a:defRPr/>
              </a:pPr>
              <a:t>26/11/2025</a:t>
            </a:fld>
            <a:endParaRPr lang="en-AU" dirty="0"/>
          </a:p>
        </p:txBody>
      </p:sp>
      <p:sp>
        <p:nvSpPr>
          <p:cNvPr id="6" name="Footer Placeholder 5" descr="Click to add a footer">
            <a:extLst>
              <a:ext uri="{FF2B5EF4-FFF2-40B4-BE49-F238E27FC236}">
                <a16:creationId xmlns:a16="http://schemas.microsoft.com/office/drawing/2014/main" id="{114ED8F1-891A-E00F-71A2-066C6C55ED31}"/>
              </a:ext>
            </a:extLst>
          </p:cNvPr>
          <p:cNvSpPr>
            <a:spLocks noGrp="1"/>
          </p:cNvSpPr>
          <p:nvPr>
            <p:ph type="ftr" sz="quarter" idx="11"/>
          </p:nvPr>
        </p:nvSpPr>
        <p:spPr/>
        <p:txBody>
          <a:bodyPr/>
          <a:lstStyle>
            <a:lvl1pPr>
              <a:defRPr>
                <a:solidFill>
                  <a:schemeClr val="tx1"/>
                </a:solidFill>
              </a:defRPr>
            </a:lvl1pPr>
          </a:lstStyle>
          <a:p>
            <a:pPr>
              <a:defRPr/>
            </a:pPr>
            <a:endParaRPr lang="en-AU"/>
          </a:p>
        </p:txBody>
      </p:sp>
      <p:sp>
        <p:nvSpPr>
          <p:cNvPr id="7" name="Slide Number Placeholder 6" descr="Click to add page number">
            <a:extLst>
              <a:ext uri="{FF2B5EF4-FFF2-40B4-BE49-F238E27FC236}">
                <a16:creationId xmlns:a16="http://schemas.microsoft.com/office/drawing/2014/main" id="{5158AAE1-E0F7-C5C4-2381-6D2CE8D4A1F9}"/>
              </a:ext>
            </a:extLst>
          </p:cNvPr>
          <p:cNvSpPr>
            <a:spLocks noGrp="1"/>
          </p:cNvSpPr>
          <p:nvPr>
            <p:ph type="sldNum" sz="quarter" idx="12"/>
          </p:nvPr>
        </p:nvSpPr>
        <p:spPr/>
        <p:txBody>
          <a:bodyPr/>
          <a:lstStyle>
            <a:lvl1pPr>
              <a:defRPr>
                <a:solidFill>
                  <a:schemeClr val="tx1"/>
                </a:solidFill>
              </a:defRPr>
            </a:lvl1pPr>
          </a:lstStyle>
          <a:p>
            <a:pPr>
              <a:defRPr/>
            </a:pPr>
            <a:fld id="{C69EF451-5BCE-4CAB-AF28-5BDDEC825C34}" type="slidenum">
              <a:rPr lang="en-AU"/>
              <a:pPr>
                <a:defRPr/>
              </a:pPr>
              <a:t>‹#›</a:t>
            </a:fld>
            <a:endParaRPr lang="en-AU"/>
          </a:p>
        </p:txBody>
      </p:sp>
    </p:spTree>
    <p:extLst>
      <p:ext uri="{BB962C8B-B14F-4D97-AF65-F5344CB8AC3E}">
        <p14:creationId xmlns:p14="http://schemas.microsoft.com/office/powerpoint/2010/main" val="115775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descr="Click to edit body text styles on the left side of slide"/>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descr="Click to edit subheading style on the right hand side of slide"/>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descr="Click to edit body text styles on the right side of slide"/>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descr="Click to add date Day/Month/Year">
            <a:extLst>
              <a:ext uri="{FF2B5EF4-FFF2-40B4-BE49-F238E27FC236}">
                <a16:creationId xmlns:a16="http://schemas.microsoft.com/office/drawing/2014/main" id="{4C751CD0-9D7A-F990-9A1F-BC52546F51C7}"/>
              </a:ext>
            </a:extLst>
          </p:cNvPr>
          <p:cNvSpPr>
            <a:spLocks noGrp="1"/>
          </p:cNvSpPr>
          <p:nvPr>
            <p:ph type="dt" sz="half" idx="10"/>
          </p:nvPr>
        </p:nvSpPr>
        <p:spPr/>
        <p:txBody>
          <a:bodyPr/>
          <a:lstStyle>
            <a:lvl1pPr>
              <a:defRPr>
                <a:solidFill>
                  <a:schemeClr val="tx1"/>
                </a:solidFill>
              </a:defRPr>
            </a:lvl1pPr>
          </a:lstStyle>
          <a:p>
            <a:pPr>
              <a:defRPr/>
            </a:pPr>
            <a:fld id="{DE2D0B42-2C47-4AC4-83E1-F8F554139458}" type="datetimeFigureOut">
              <a:rPr lang="en-AU"/>
              <a:pPr>
                <a:defRPr/>
              </a:pPr>
              <a:t>26/11/2025</a:t>
            </a:fld>
            <a:endParaRPr lang="en-AU"/>
          </a:p>
        </p:txBody>
      </p:sp>
      <p:sp>
        <p:nvSpPr>
          <p:cNvPr id="8" name="Footer Placeholder 7" descr="Click to add a footer">
            <a:extLst>
              <a:ext uri="{FF2B5EF4-FFF2-40B4-BE49-F238E27FC236}">
                <a16:creationId xmlns:a16="http://schemas.microsoft.com/office/drawing/2014/main" id="{D790900E-221A-990B-8CF9-E4A512E87B76}"/>
              </a:ext>
            </a:extLst>
          </p:cNvPr>
          <p:cNvSpPr>
            <a:spLocks noGrp="1"/>
          </p:cNvSpPr>
          <p:nvPr>
            <p:ph type="ftr" sz="quarter" idx="11"/>
          </p:nvPr>
        </p:nvSpPr>
        <p:spPr/>
        <p:txBody>
          <a:bodyPr/>
          <a:lstStyle>
            <a:lvl1pPr>
              <a:defRPr>
                <a:solidFill>
                  <a:schemeClr val="tx1"/>
                </a:solidFill>
              </a:defRPr>
            </a:lvl1pPr>
          </a:lstStyle>
          <a:p>
            <a:pPr>
              <a:defRPr/>
            </a:pPr>
            <a:endParaRPr lang="en-AU"/>
          </a:p>
        </p:txBody>
      </p:sp>
      <p:sp>
        <p:nvSpPr>
          <p:cNvPr id="9" name="Slide Number Placeholder 8" descr="Click to add page number">
            <a:extLst>
              <a:ext uri="{FF2B5EF4-FFF2-40B4-BE49-F238E27FC236}">
                <a16:creationId xmlns:a16="http://schemas.microsoft.com/office/drawing/2014/main" id="{590F6650-09EB-CFBE-4AD0-03CB8ED96626}"/>
              </a:ext>
            </a:extLst>
          </p:cNvPr>
          <p:cNvSpPr>
            <a:spLocks noGrp="1"/>
          </p:cNvSpPr>
          <p:nvPr>
            <p:ph type="sldNum" sz="quarter" idx="12"/>
          </p:nvPr>
        </p:nvSpPr>
        <p:spPr/>
        <p:txBody>
          <a:bodyPr/>
          <a:lstStyle>
            <a:lvl1pPr>
              <a:defRPr>
                <a:solidFill>
                  <a:schemeClr val="tx1"/>
                </a:solidFill>
              </a:defRPr>
            </a:lvl1pPr>
          </a:lstStyle>
          <a:p>
            <a:pPr>
              <a:defRPr/>
            </a:pPr>
            <a:fld id="{B54BB92D-ADF8-4859-892A-812CFE1A0711}" type="slidenum">
              <a:rPr lang="en-AU"/>
              <a:pPr>
                <a:defRPr/>
              </a:pPr>
              <a:t>‹#›</a:t>
            </a:fld>
            <a:endParaRPr lang="en-AU"/>
          </a:p>
        </p:txBody>
      </p:sp>
    </p:spTree>
    <p:extLst>
      <p:ext uri="{BB962C8B-B14F-4D97-AF65-F5344CB8AC3E}">
        <p14:creationId xmlns:p14="http://schemas.microsoft.com/office/powerpoint/2010/main" val="350493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Date Placeholder 2" descr="Click to add date Day/Month/Year">
            <a:extLst>
              <a:ext uri="{FF2B5EF4-FFF2-40B4-BE49-F238E27FC236}">
                <a16:creationId xmlns:a16="http://schemas.microsoft.com/office/drawing/2014/main" id="{3AA93F60-60B0-5E05-3E02-B8EA43B46E66}"/>
              </a:ext>
            </a:extLst>
          </p:cNvPr>
          <p:cNvSpPr>
            <a:spLocks noGrp="1"/>
          </p:cNvSpPr>
          <p:nvPr>
            <p:ph type="dt" sz="half" idx="10"/>
          </p:nvPr>
        </p:nvSpPr>
        <p:spPr/>
        <p:txBody>
          <a:bodyPr/>
          <a:lstStyle>
            <a:lvl1pPr>
              <a:defRPr>
                <a:solidFill>
                  <a:schemeClr val="tx1"/>
                </a:solidFill>
              </a:defRPr>
            </a:lvl1pPr>
          </a:lstStyle>
          <a:p>
            <a:pPr>
              <a:defRPr/>
            </a:pPr>
            <a:fld id="{FB4C7B55-9A7D-4309-A6F8-9714D156095E}" type="datetimeFigureOut">
              <a:rPr lang="en-AU"/>
              <a:pPr>
                <a:defRPr/>
              </a:pPr>
              <a:t>26/11/2025</a:t>
            </a:fld>
            <a:endParaRPr lang="en-AU" dirty="0"/>
          </a:p>
        </p:txBody>
      </p:sp>
      <p:sp>
        <p:nvSpPr>
          <p:cNvPr id="4" name="Footer Placeholder 3" descr="Click to add a footer">
            <a:extLst>
              <a:ext uri="{FF2B5EF4-FFF2-40B4-BE49-F238E27FC236}">
                <a16:creationId xmlns:a16="http://schemas.microsoft.com/office/drawing/2014/main" id="{4C8FDDEA-4216-B184-86ED-19923C765FF1}"/>
              </a:ext>
            </a:extLst>
          </p:cNvPr>
          <p:cNvSpPr>
            <a:spLocks noGrp="1"/>
          </p:cNvSpPr>
          <p:nvPr>
            <p:ph type="ftr" sz="quarter" idx="11"/>
          </p:nvPr>
        </p:nvSpPr>
        <p:spPr/>
        <p:txBody>
          <a:bodyPr/>
          <a:lstStyle>
            <a:lvl1pPr>
              <a:defRPr>
                <a:solidFill>
                  <a:schemeClr val="tx1"/>
                </a:solidFill>
              </a:defRPr>
            </a:lvl1pPr>
          </a:lstStyle>
          <a:p>
            <a:pPr>
              <a:defRPr/>
            </a:pPr>
            <a:endParaRPr lang="en-AU"/>
          </a:p>
        </p:txBody>
      </p:sp>
      <p:sp>
        <p:nvSpPr>
          <p:cNvPr id="5" name="Slide Number Placeholder 4" descr="Click to add page number">
            <a:extLst>
              <a:ext uri="{FF2B5EF4-FFF2-40B4-BE49-F238E27FC236}">
                <a16:creationId xmlns:a16="http://schemas.microsoft.com/office/drawing/2014/main" id="{1FA6D57A-3ED8-AF81-1AA3-EF9530ABEE56}"/>
              </a:ext>
            </a:extLst>
          </p:cNvPr>
          <p:cNvSpPr>
            <a:spLocks noGrp="1"/>
          </p:cNvSpPr>
          <p:nvPr>
            <p:ph type="sldNum" sz="quarter" idx="12"/>
          </p:nvPr>
        </p:nvSpPr>
        <p:spPr/>
        <p:txBody>
          <a:bodyPr/>
          <a:lstStyle>
            <a:lvl1pPr>
              <a:defRPr>
                <a:solidFill>
                  <a:schemeClr val="tx1"/>
                </a:solidFill>
              </a:defRPr>
            </a:lvl1pPr>
          </a:lstStyle>
          <a:p>
            <a:pPr>
              <a:defRPr/>
            </a:pPr>
            <a:fld id="{50908CFB-B4D5-431E-A9C3-20CC533BD609}" type="slidenum">
              <a:rPr lang="en-AU"/>
              <a:pPr>
                <a:defRPr/>
              </a:pPr>
              <a:t>‹#›</a:t>
            </a:fld>
            <a:endParaRPr lang="en-AU"/>
          </a:p>
        </p:txBody>
      </p:sp>
    </p:spTree>
    <p:extLst>
      <p:ext uri="{BB962C8B-B14F-4D97-AF65-F5344CB8AC3E}">
        <p14:creationId xmlns:p14="http://schemas.microsoft.com/office/powerpoint/2010/main" val="59943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B1AC939-D2F9-A35F-9FFD-ED4F6CD8B980}"/>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30379"/>
          <a:stretch>
            <a:fillRect/>
          </a:stretch>
        </p:blipFill>
        <p:spPr bwMode="auto">
          <a:xfrm>
            <a:off x="8269288" y="0"/>
            <a:ext cx="3922712"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descr="Click to edit master title style&#10;"/>
          <p:cNvSpPr>
            <a:spLocks noGrp="1"/>
          </p:cNvSpPr>
          <p:nvPr>
            <p:ph type="title"/>
          </p:nvPr>
        </p:nvSpPr>
        <p:spPr>
          <a:xfrm>
            <a:off x="410400" y="345600"/>
            <a:ext cx="7858800" cy="3477600"/>
          </a:xfrm>
          <a:prstGeom prst="rect">
            <a:avLst/>
          </a:prstGeom>
        </p:spPr>
        <p:txBody>
          <a:bodyPr rtlCol="0" anchor="t">
            <a:noAutofit/>
          </a:bodyPr>
          <a:lstStyle/>
          <a:p>
            <a:r>
              <a:rPr lang="en-GB"/>
              <a:t>Click to edit Master title style</a:t>
            </a:r>
            <a:endParaRPr lang="en-US" dirty="0"/>
          </a:p>
        </p:txBody>
      </p:sp>
      <p:sp>
        <p:nvSpPr>
          <p:cNvPr id="11"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50472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30A9755-3CDF-F109-9F3B-F26B69010627}"/>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635519">
            <a:off x="1557338" y="-82550"/>
            <a:ext cx="5957887" cy="64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descr="Click to edit master title style&#10;"/>
          <p:cNvSpPr>
            <a:spLocks noGrp="1"/>
          </p:cNvSpPr>
          <p:nvPr>
            <p:ph type="title"/>
          </p:nvPr>
        </p:nvSpPr>
        <p:spPr>
          <a:xfrm>
            <a:off x="410400" y="345600"/>
            <a:ext cx="7858800" cy="3477600"/>
          </a:xfrm>
          <a:prstGeom prst="rect">
            <a:avLst/>
          </a:prstGeom>
        </p:spPr>
        <p:txBody>
          <a:bodyPr rtlCol="0" anchor="t">
            <a:noAutofit/>
          </a:bodyPr>
          <a:lstStyle/>
          <a:p>
            <a:r>
              <a:rPr lang="en-GB"/>
              <a:t>Click to edit Master title style</a:t>
            </a:r>
            <a:endParaRPr lang="en-US" dirty="0"/>
          </a:p>
        </p:txBody>
      </p:sp>
      <p:sp>
        <p:nvSpPr>
          <p:cNvPr id="9"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3698303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ext Placeholder 2" descr="Click to add secondary details&#10;"/>
          <p:cNvSpPr>
            <a:spLocks noGrp="1"/>
          </p:cNvSpPr>
          <p:nvPr>
            <p:ph idx="1"/>
          </p:nvPr>
        </p:nvSpPr>
        <p:spPr>
          <a:xfrm>
            <a:off x="5598000" y="5011200"/>
            <a:ext cx="4730400" cy="370800"/>
          </a:xfrm>
          <a:prstGeom prst="rect">
            <a:avLst/>
          </a:prstGeom>
        </p:spPr>
        <p:txBody>
          <a:bodyPr rtlCol="0">
            <a:normAutofit/>
          </a:bodyPr>
          <a:lstStyle/>
          <a:p>
            <a:pPr lvl="0"/>
            <a:r>
              <a:rPr lang="en-US"/>
              <a:t>Click to edit Master text styles</a:t>
            </a:r>
          </a:p>
        </p:txBody>
      </p:sp>
      <p:sp>
        <p:nvSpPr>
          <p:cNvPr id="3" name="Picture Placeholder 2" descr="Click icon to add picture"/>
          <p:cNvSpPr>
            <a:spLocks noGrp="1"/>
          </p:cNvSpPr>
          <p:nvPr>
            <p:ph type="pic" sz="quarter" idx="10"/>
          </p:nvPr>
        </p:nvSpPr>
        <p:spPr>
          <a:xfrm>
            <a:off x="5543550" y="-1"/>
            <a:ext cx="6663600" cy="5011200"/>
          </a:xfrm>
        </p:spPr>
        <p:txBody>
          <a:bodyPr rtlCol="0">
            <a:normAutofit/>
          </a:bodyPr>
          <a:lstStyle/>
          <a:p>
            <a:pPr lvl="0"/>
            <a:r>
              <a:rPr lang="en-GB" noProof="0"/>
              <a:t>Click icon to add picture</a:t>
            </a:r>
            <a:endParaRPr lang="en-AU" noProof="0"/>
          </a:p>
        </p:txBody>
      </p:sp>
      <p:sp>
        <p:nvSpPr>
          <p:cNvPr id="5" name="Title Placeholder 1" descr="Click to edit master title style&#10;"/>
          <p:cNvSpPr>
            <a:spLocks noGrp="1"/>
          </p:cNvSpPr>
          <p:nvPr>
            <p:ph type="title"/>
          </p:nvPr>
        </p:nvSpPr>
        <p:spPr>
          <a:xfrm>
            <a:off x="410400" y="345600"/>
            <a:ext cx="4812231" cy="4956162"/>
          </a:xfrm>
          <a:prstGeom prst="rect">
            <a:avLst/>
          </a:prstGeom>
        </p:spPr>
        <p:txBody>
          <a:bodyPr rtlCol="0" anchor="t">
            <a:noAutofit/>
          </a:bodyPr>
          <a:lstStyle/>
          <a:p>
            <a:r>
              <a:rPr lang="en-GB"/>
              <a:t>Click to edit Master title style</a:t>
            </a:r>
            <a:endParaRPr lang="en-US" dirty="0"/>
          </a:p>
        </p:txBody>
      </p:sp>
    </p:spTree>
    <p:extLst>
      <p:ext uri="{BB962C8B-B14F-4D97-AF65-F5344CB8AC3E}">
        <p14:creationId xmlns:p14="http://schemas.microsoft.com/office/powerpoint/2010/main" val="296897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p:cNvSpPr>
            <a:spLocks noGrp="1"/>
          </p:cNvSpPr>
          <p:nvPr>
            <p:ph type="title"/>
          </p:nvPr>
        </p:nvSpPr>
        <p:spPr>
          <a:xfrm>
            <a:off x="6840000" y="0"/>
            <a:ext cx="5353819" cy="5015751"/>
          </a:xfrm>
          <a:prstGeom prst="rect">
            <a:avLst/>
          </a:prstGeom>
        </p:spPr>
        <p:txBody>
          <a:bodyPr rtlCol="0" anchor="t">
            <a:noAutofit/>
          </a:bodyPr>
          <a:lstStyle/>
          <a:p>
            <a:r>
              <a:rPr lang="en-GB"/>
              <a:t>Click to edit Master title style</a:t>
            </a:r>
            <a:endParaRPr lang="en-US" dirty="0"/>
          </a:p>
        </p:txBody>
      </p:sp>
      <p:sp>
        <p:nvSpPr>
          <p:cNvPr id="5" name="Text Placeholder 2" descr="Click to add secondary details&#10;"/>
          <p:cNvSpPr>
            <a:spLocks noGrp="1"/>
          </p:cNvSpPr>
          <p:nvPr>
            <p:ph idx="1"/>
          </p:nvPr>
        </p:nvSpPr>
        <p:spPr>
          <a:xfrm>
            <a:off x="205200" y="51696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1" y="4551"/>
            <a:ext cx="6740525" cy="5011200"/>
          </a:xfrm>
        </p:spPr>
        <p:txBody>
          <a:bodyPr rtlCol="0">
            <a:normAutofit/>
          </a:bodyPr>
          <a:lstStyle/>
          <a:p>
            <a:pPr lvl="0"/>
            <a:r>
              <a:rPr lang="en-GB" noProof="0"/>
              <a:t>Click icon to add picture</a:t>
            </a:r>
            <a:endParaRPr lang="en-AU" noProof="0"/>
          </a:p>
        </p:txBody>
      </p:sp>
    </p:spTree>
    <p:extLst>
      <p:ext uri="{BB962C8B-B14F-4D97-AF65-F5344CB8AC3E}">
        <p14:creationId xmlns:p14="http://schemas.microsoft.com/office/powerpoint/2010/main" val="414557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5" name="Title Placeholder 1" descr="Click to edit master title style&#10;"/>
          <p:cNvSpPr>
            <a:spLocks noGrp="1"/>
          </p:cNvSpPr>
          <p:nvPr>
            <p:ph type="title"/>
          </p:nvPr>
        </p:nvSpPr>
        <p:spPr>
          <a:xfrm>
            <a:off x="410400" y="3211200"/>
            <a:ext cx="11268000" cy="1785600"/>
          </a:xfrm>
          <a:prstGeom prst="rect">
            <a:avLst/>
          </a:prstGeom>
        </p:spPr>
        <p:txBody>
          <a:bodyPr rtlCol="0" anchor="t">
            <a:noAutofit/>
          </a:bodyPr>
          <a:lstStyle/>
          <a:p>
            <a:r>
              <a:rPr lang="en-GB"/>
              <a:t>Click to edit Master title style</a:t>
            </a:r>
            <a:endParaRPr lang="en-US" dirty="0"/>
          </a:p>
        </p:txBody>
      </p:sp>
    </p:spTree>
    <p:extLst>
      <p:ext uri="{BB962C8B-B14F-4D97-AF65-F5344CB8AC3E}">
        <p14:creationId xmlns:p14="http://schemas.microsoft.com/office/powerpoint/2010/main" val="243005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BCA9854-F8EE-D886-E01E-C413257B25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635519">
            <a:off x="434181" y="-748506"/>
            <a:ext cx="7756526" cy="8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quot;">
            <a:extLst>
              <a:ext uri="{FF2B5EF4-FFF2-40B4-BE49-F238E27FC236}">
                <a16:creationId xmlns:a16="http://schemas.microsoft.com/office/drawing/2014/main" id="{05BD2390-DCCA-6C61-6AAF-03946CA481D5}"/>
              </a:ext>
            </a:extLst>
          </p:cNvPr>
          <p:cNvSpPr/>
          <p:nvPr userDrawn="1"/>
        </p:nvSpPr>
        <p:spPr>
          <a:xfrm>
            <a:off x="10010775" y="0"/>
            <a:ext cx="2182813"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5" descr="UNSW Sydney Logo">
            <a:extLst>
              <a:ext uri="{FF2B5EF4-FFF2-40B4-BE49-F238E27FC236}">
                <a16:creationId xmlns:a16="http://schemas.microsoft.com/office/drawing/2014/main" id="{44AB52EB-933F-80B5-2A9D-43FB7DBE13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6413" y="5260975"/>
            <a:ext cx="11890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descr="Click to edit master title style&#10;"/>
          <p:cNvSpPr>
            <a:spLocks noGrp="1"/>
          </p:cNvSpPr>
          <p:nvPr>
            <p:ph type="title"/>
          </p:nvPr>
        </p:nvSpPr>
        <p:spPr>
          <a:xfrm>
            <a:off x="410400" y="345600"/>
            <a:ext cx="7858800" cy="3477600"/>
          </a:xfrm>
          <a:prstGeom prst="rect">
            <a:avLst/>
          </a:prstGeom>
        </p:spPr>
        <p:txBody>
          <a:bodyPr rtlCol="0">
            <a:noAutofit/>
          </a:bodyPr>
          <a:lstStyle/>
          <a:p>
            <a:r>
              <a:rPr lang="en-US"/>
              <a:t>Click to edit Master title style</a:t>
            </a:r>
            <a:endParaRPr lang="en-US" dirty="0"/>
          </a:p>
        </p:txBody>
      </p:sp>
      <p:sp>
        <p:nvSpPr>
          <p:cNvPr id="9"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313548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6784800" y="-2"/>
            <a:ext cx="5407200" cy="6858001"/>
          </a:xfrm>
        </p:spPr>
        <p:txBody>
          <a:bodyPr rtlCol="0">
            <a:normAutofit/>
          </a:bodyPr>
          <a:lstStyle/>
          <a:p>
            <a:pPr lvl="0"/>
            <a:r>
              <a:rPr lang="en-GB" noProof="0"/>
              <a:t>Click icon to add picture</a:t>
            </a:r>
            <a:endParaRPr lang="en-AU" noProof="0"/>
          </a:p>
        </p:txBody>
      </p:sp>
      <p:sp>
        <p:nvSpPr>
          <p:cNvPr id="4" name="Title Placeholder 1" descr="Click to edit master title style&#10;"/>
          <p:cNvSpPr>
            <a:spLocks noGrp="1"/>
          </p:cNvSpPr>
          <p:nvPr>
            <p:ph type="title"/>
          </p:nvPr>
        </p:nvSpPr>
        <p:spPr>
          <a:xfrm>
            <a:off x="410805" y="2624399"/>
            <a:ext cx="6244621" cy="2556000"/>
          </a:xfrm>
          <a:prstGeom prst="rect">
            <a:avLst/>
          </a:prstGeom>
        </p:spPr>
        <p:txBody>
          <a:bodyPr rtlCol="0" anchor="t">
            <a:noAutofit/>
          </a:bodyPr>
          <a:lstStyle>
            <a:lvl1pPr>
              <a:defRPr sz="8000"/>
            </a:lvl1pPr>
          </a:lstStyle>
          <a:p>
            <a:r>
              <a:rPr lang="en-GB" dirty="0"/>
              <a:t>Click to edit Master title style</a:t>
            </a:r>
            <a:endParaRPr lang="en-US" dirty="0"/>
          </a:p>
        </p:txBody>
      </p:sp>
    </p:spTree>
    <p:extLst>
      <p:ext uri="{BB962C8B-B14F-4D97-AF65-F5344CB8AC3E}">
        <p14:creationId xmlns:p14="http://schemas.microsoft.com/office/powerpoint/2010/main" val="21674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75DEFE67-CB23-4F31-07EF-E69597368473}"/>
              </a:ext>
            </a:extLst>
          </p:cNvPr>
          <p:cNvSpPr>
            <a:spLocks noGrp="1"/>
          </p:cNvSpPr>
          <p:nvPr>
            <p:ph type="dt" sz="half" idx="10"/>
          </p:nvPr>
        </p:nvSpPr>
        <p:spPr/>
        <p:txBody>
          <a:bodyPr/>
          <a:lstStyle>
            <a:lvl1pPr>
              <a:defRPr/>
            </a:lvl1pPr>
          </a:lstStyle>
          <a:p>
            <a:pPr>
              <a:defRPr/>
            </a:pPr>
            <a:fld id="{2C8746B3-E1BD-4AF6-A5B0-0A8D76D07D5E}" type="datetimeFigureOut">
              <a:rPr lang="en-AU"/>
              <a:pPr>
                <a:defRPr/>
              </a:pPr>
              <a:t>26/11/2025</a:t>
            </a:fld>
            <a:endParaRPr lang="en-AU"/>
          </a:p>
        </p:txBody>
      </p:sp>
      <p:sp>
        <p:nvSpPr>
          <p:cNvPr id="5" name="Footer Placeholder 4" descr="Click to add a footer">
            <a:extLst>
              <a:ext uri="{FF2B5EF4-FFF2-40B4-BE49-F238E27FC236}">
                <a16:creationId xmlns:a16="http://schemas.microsoft.com/office/drawing/2014/main" id="{8F5C9538-DFE2-38D4-D64E-32AA78D8344D}"/>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descr="Click to add page number">
            <a:extLst>
              <a:ext uri="{FF2B5EF4-FFF2-40B4-BE49-F238E27FC236}">
                <a16:creationId xmlns:a16="http://schemas.microsoft.com/office/drawing/2014/main" id="{1C6101B8-8B37-977B-8C05-4EF3EDE25208}"/>
              </a:ext>
            </a:extLst>
          </p:cNvPr>
          <p:cNvSpPr>
            <a:spLocks noGrp="1"/>
          </p:cNvSpPr>
          <p:nvPr>
            <p:ph type="sldNum" sz="quarter" idx="12"/>
          </p:nvPr>
        </p:nvSpPr>
        <p:spPr/>
        <p:txBody>
          <a:bodyPr/>
          <a:lstStyle>
            <a:lvl1pPr>
              <a:defRPr/>
            </a:lvl1pPr>
          </a:lstStyle>
          <a:p>
            <a:pPr>
              <a:defRPr/>
            </a:pPr>
            <a:fld id="{E145478F-1FD4-4FEF-93A8-A622AA05FD90}" type="slidenum">
              <a:rPr lang="en-AU"/>
              <a:pPr>
                <a:defRPr/>
              </a:pPr>
              <a:t>‹#›</a:t>
            </a:fld>
            <a:endParaRPr lang="en-AU"/>
          </a:p>
        </p:txBody>
      </p:sp>
    </p:spTree>
    <p:extLst>
      <p:ext uri="{BB962C8B-B14F-4D97-AF65-F5344CB8AC3E}">
        <p14:creationId xmlns:p14="http://schemas.microsoft.com/office/powerpoint/2010/main" val="310756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descr="Click to edit body text styles on the right side of slide"/>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3" descr="Click to add date Day/Month/Year">
            <a:extLst>
              <a:ext uri="{FF2B5EF4-FFF2-40B4-BE49-F238E27FC236}">
                <a16:creationId xmlns:a16="http://schemas.microsoft.com/office/drawing/2014/main" id="{2891A5E8-AE74-6B9A-7DBA-50D050D52EB3}"/>
              </a:ext>
            </a:extLst>
          </p:cNvPr>
          <p:cNvSpPr>
            <a:spLocks noGrp="1"/>
          </p:cNvSpPr>
          <p:nvPr>
            <p:ph type="dt" sz="half" idx="10"/>
          </p:nvPr>
        </p:nvSpPr>
        <p:spPr/>
        <p:txBody>
          <a:bodyPr/>
          <a:lstStyle>
            <a:lvl1pPr>
              <a:defRPr/>
            </a:lvl1pPr>
          </a:lstStyle>
          <a:p>
            <a:pPr>
              <a:defRPr/>
            </a:pPr>
            <a:fld id="{E08FE18C-3815-40F7-8810-431529BC383E}" type="datetimeFigureOut">
              <a:rPr lang="en-AU"/>
              <a:pPr>
                <a:defRPr/>
              </a:pPr>
              <a:t>26/11/2025</a:t>
            </a:fld>
            <a:endParaRPr lang="en-AU"/>
          </a:p>
        </p:txBody>
      </p:sp>
      <p:sp>
        <p:nvSpPr>
          <p:cNvPr id="6" name="Footer Placeholder 4" descr="Click to add a footer">
            <a:extLst>
              <a:ext uri="{FF2B5EF4-FFF2-40B4-BE49-F238E27FC236}">
                <a16:creationId xmlns:a16="http://schemas.microsoft.com/office/drawing/2014/main" id="{9512A786-C625-1517-969D-708C90217DC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descr="Click to add page number">
            <a:extLst>
              <a:ext uri="{FF2B5EF4-FFF2-40B4-BE49-F238E27FC236}">
                <a16:creationId xmlns:a16="http://schemas.microsoft.com/office/drawing/2014/main" id="{C3DCFCB7-85F4-DD52-314D-5BFECBF2284F}"/>
              </a:ext>
            </a:extLst>
          </p:cNvPr>
          <p:cNvSpPr>
            <a:spLocks noGrp="1"/>
          </p:cNvSpPr>
          <p:nvPr>
            <p:ph type="sldNum" sz="quarter" idx="12"/>
          </p:nvPr>
        </p:nvSpPr>
        <p:spPr/>
        <p:txBody>
          <a:bodyPr/>
          <a:lstStyle>
            <a:lvl1pPr>
              <a:defRPr/>
            </a:lvl1pPr>
          </a:lstStyle>
          <a:p>
            <a:pPr>
              <a:defRPr/>
            </a:pPr>
            <a:fld id="{30A7B88C-6244-428C-BF18-FEB64FA9E6F8}" type="slidenum">
              <a:rPr lang="en-AU"/>
              <a:pPr>
                <a:defRPr/>
              </a:pPr>
              <a:t>‹#›</a:t>
            </a:fld>
            <a:endParaRPr lang="en-AU"/>
          </a:p>
        </p:txBody>
      </p:sp>
    </p:spTree>
    <p:extLst>
      <p:ext uri="{BB962C8B-B14F-4D97-AF65-F5344CB8AC3E}">
        <p14:creationId xmlns:p14="http://schemas.microsoft.com/office/powerpoint/2010/main" val="251923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descr="Click to edit subheading style on the right hand side of slide"/>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descr="Click to add date Day/Month/Year">
            <a:extLst>
              <a:ext uri="{FF2B5EF4-FFF2-40B4-BE49-F238E27FC236}">
                <a16:creationId xmlns:a16="http://schemas.microsoft.com/office/drawing/2014/main" id="{9D14C332-2704-7219-BBFE-8178CD785388}"/>
              </a:ext>
            </a:extLst>
          </p:cNvPr>
          <p:cNvSpPr>
            <a:spLocks noGrp="1"/>
          </p:cNvSpPr>
          <p:nvPr>
            <p:ph type="dt" sz="half" idx="10"/>
          </p:nvPr>
        </p:nvSpPr>
        <p:spPr/>
        <p:txBody>
          <a:bodyPr/>
          <a:lstStyle>
            <a:lvl1pPr>
              <a:defRPr/>
            </a:lvl1pPr>
          </a:lstStyle>
          <a:p>
            <a:pPr>
              <a:defRPr/>
            </a:pPr>
            <a:fld id="{B79CCE81-57A2-491B-8833-4DC7FE080335}" type="datetimeFigureOut">
              <a:rPr lang="en-AU"/>
              <a:pPr>
                <a:defRPr/>
              </a:pPr>
              <a:t>26/11/2025</a:t>
            </a:fld>
            <a:endParaRPr lang="en-AU"/>
          </a:p>
        </p:txBody>
      </p:sp>
      <p:sp>
        <p:nvSpPr>
          <p:cNvPr id="8" name="Footer Placeholder 4" descr="Click to add a footer">
            <a:extLst>
              <a:ext uri="{FF2B5EF4-FFF2-40B4-BE49-F238E27FC236}">
                <a16:creationId xmlns:a16="http://schemas.microsoft.com/office/drawing/2014/main" id="{86992ED4-C81B-F3BE-8FC1-6C997AC51906}"/>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descr="Click to add page number">
            <a:extLst>
              <a:ext uri="{FF2B5EF4-FFF2-40B4-BE49-F238E27FC236}">
                <a16:creationId xmlns:a16="http://schemas.microsoft.com/office/drawing/2014/main" id="{F89EE65B-EAD5-033C-BC6A-6F32EA924DDC}"/>
              </a:ext>
            </a:extLst>
          </p:cNvPr>
          <p:cNvSpPr>
            <a:spLocks noGrp="1"/>
          </p:cNvSpPr>
          <p:nvPr>
            <p:ph type="sldNum" sz="quarter" idx="12"/>
          </p:nvPr>
        </p:nvSpPr>
        <p:spPr/>
        <p:txBody>
          <a:bodyPr/>
          <a:lstStyle>
            <a:lvl1pPr>
              <a:defRPr/>
            </a:lvl1pPr>
          </a:lstStyle>
          <a:p>
            <a:pPr>
              <a:defRPr/>
            </a:pPr>
            <a:fld id="{755D28D3-6A40-4BCC-B8A2-6799BED8E154}" type="slidenum">
              <a:rPr lang="en-AU"/>
              <a:pPr>
                <a:defRPr/>
              </a:pPr>
              <a:t>‹#›</a:t>
            </a:fld>
            <a:endParaRPr lang="en-AU"/>
          </a:p>
        </p:txBody>
      </p:sp>
    </p:spTree>
    <p:extLst>
      <p:ext uri="{BB962C8B-B14F-4D97-AF65-F5344CB8AC3E}">
        <p14:creationId xmlns:p14="http://schemas.microsoft.com/office/powerpoint/2010/main" val="53861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p:cNvSpPr>
            <a:spLocks noGrp="1"/>
          </p:cNvSpPr>
          <p:nvPr>
            <p:ph type="title"/>
          </p:nvPr>
        </p:nvSpPr>
        <p:spPr/>
        <p:txBody>
          <a:bodyPr/>
          <a:lstStyle/>
          <a:p>
            <a:r>
              <a:rPr lang="en-US" dirty="0"/>
              <a:t>Click to edit Master title style</a:t>
            </a:r>
            <a:endParaRPr lang="en-AU" dirty="0"/>
          </a:p>
        </p:txBody>
      </p:sp>
      <p:sp>
        <p:nvSpPr>
          <p:cNvPr id="3" name="Date Placeholder 3" descr="Click to add date Day/Month/Year">
            <a:extLst>
              <a:ext uri="{FF2B5EF4-FFF2-40B4-BE49-F238E27FC236}">
                <a16:creationId xmlns:a16="http://schemas.microsoft.com/office/drawing/2014/main" id="{9EDDDFE9-CADB-600B-7BFF-EF909859A39D}"/>
              </a:ext>
            </a:extLst>
          </p:cNvPr>
          <p:cNvSpPr>
            <a:spLocks noGrp="1"/>
          </p:cNvSpPr>
          <p:nvPr>
            <p:ph type="dt" sz="half" idx="10"/>
          </p:nvPr>
        </p:nvSpPr>
        <p:spPr/>
        <p:txBody>
          <a:bodyPr/>
          <a:lstStyle>
            <a:lvl1pPr>
              <a:defRPr/>
            </a:lvl1pPr>
          </a:lstStyle>
          <a:p>
            <a:pPr>
              <a:defRPr/>
            </a:pPr>
            <a:fld id="{CA5BF6E9-A1B3-45C3-A44F-5F8B473BF1F9}" type="datetimeFigureOut">
              <a:rPr lang="en-AU"/>
              <a:pPr>
                <a:defRPr/>
              </a:pPr>
              <a:t>26/11/2025</a:t>
            </a:fld>
            <a:endParaRPr lang="en-AU"/>
          </a:p>
        </p:txBody>
      </p:sp>
      <p:sp>
        <p:nvSpPr>
          <p:cNvPr id="4" name="Footer Placeholder 4" descr="Click to add a footer">
            <a:extLst>
              <a:ext uri="{FF2B5EF4-FFF2-40B4-BE49-F238E27FC236}">
                <a16:creationId xmlns:a16="http://schemas.microsoft.com/office/drawing/2014/main" id="{6786E06F-BAE5-0171-A661-03F32D5D1AC9}"/>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descr="Click to add page number">
            <a:extLst>
              <a:ext uri="{FF2B5EF4-FFF2-40B4-BE49-F238E27FC236}">
                <a16:creationId xmlns:a16="http://schemas.microsoft.com/office/drawing/2014/main" id="{8CB97217-80C1-5E7B-9AC0-05D25D16761F}"/>
              </a:ext>
            </a:extLst>
          </p:cNvPr>
          <p:cNvSpPr>
            <a:spLocks noGrp="1"/>
          </p:cNvSpPr>
          <p:nvPr>
            <p:ph type="sldNum" sz="quarter" idx="12"/>
          </p:nvPr>
        </p:nvSpPr>
        <p:spPr/>
        <p:txBody>
          <a:bodyPr/>
          <a:lstStyle>
            <a:lvl1pPr>
              <a:defRPr/>
            </a:lvl1pPr>
          </a:lstStyle>
          <a:p>
            <a:pPr>
              <a:defRPr/>
            </a:pPr>
            <a:fld id="{9569D6D6-653D-4251-A740-45603FF6E521}" type="slidenum">
              <a:rPr lang="en-AU"/>
              <a:pPr>
                <a:defRPr/>
              </a:pPr>
              <a:t>‹#›</a:t>
            </a:fld>
            <a:endParaRPr lang="en-AU"/>
          </a:p>
        </p:txBody>
      </p:sp>
    </p:spTree>
    <p:extLst>
      <p:ext uri="{BB962C8B-B14F-4D97-AF65-F5344CB8AC3E}">
        <p14:creationId xmlns:p14="http://schemas.microsoft.com/office/powerpoint/2010/main" val="2419441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E7F531-0809-7759-CF57-19E3888368B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695" b="4695"/>
          <a:stretch>
            <a:fillRect/>
          </a:stretch>
        </p:blipFill>
        <p:spPr bwMode="auto">
          <a:xfrm>
            <a:off x="4340225" y="0"/>
            <a:ext cx="702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descr="Click to edit master title style&#10;"/>
          <p:cNvSpPr>
            <a:spLocks noGrp="1"/>
          </p:cNvSpPr>
          <p:nvPr>
            <p:ph type="title"/>
          </p:nvPr>
        </p:nvSpPr>
        <p:spPr>
          <a:xfrm>
            <a:off x="410400" y="345600"/>
            <a:ext cx="7858800" cy="3477600"/>
          </a:xfrm>
          <a:prstGeom prst="rect">
            <a:avLst/>
          </a:prstGeom>
        </p:spPr>
        <p:txBody>
          <a:bodyPr rtlCol="0" anchor="t">
            <a:noAutofit/>
          </a:bodyPr>
          <a:lstStyle/>
          <a:p>
            <a:r>
              <a:rPr lang="en-GB"/>
              <a:t>Click to edit Master title style</a:t>
            </a:r>
            <a:endParaRPr lang="en-US" dirty="0"/>
          </a:p>
        </p:txBody>
      </p:sp>
      <p:sp>
        <p:nvSpPr>
          <p:cNvPr id="11"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84389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4CE88F6-2379-4203-2818-55025B2DBA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635519">
            <a:off x="434181" y="-748506"/>
            <a:ext cx="7756526" cy="8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descr="Click to edit master title style&#10;"/>
          <p:cNvSpPr>
            <a:spLocks noGrp="1"/>
          </p:cNvSpPr>
          <p:nvPr>
            <p:ph type="title"/>
          </p:nvPr>
        </p:nvSpPr>
        <p:spPr>
          <a:xfrm>
            <a:off x="410400" y="345600"/>
            <a:ext cx="7858800" cy="3477600"/>
          </a:xfrm>
          <a:prstGeom prst="rect">
            <a:avLst/>
          </a:prstGeom>
        </p:spPr>
        <p:txBody>
          <a:bodyPr rtlCol="0" anchor="t">
            <a:noAutofit/>
          </a:bodyPr>
          <a:lstStyle/>
          <a:p>
            <a:r>
              <a:rPr lang="en-GB"/>
              <a:t>Click to edit Master title style</a:t>
            </a:r>
            <a:endParaRPr lang="en-US" dirty="0"/>
          </a:p>
        </p:txBody>
      </p:sp>
      <p:sp>
        <p:nvSpPr>
          <p:cNvPr id="9"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778087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1977C761-1806-CE6E-CF42-F402DB43703D}"/>
              </a:ext>
            </a:extLst>
          </p:cNvPr>
          <p:cNvSpPr/>
          <p:nvPr userDrawn="1"/>
        </p:nvSpPr>
        <p:spPr>
          <a:xfrm>
            <a:off x="0" y="0"/>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a:extLst>
              <a:ext uri="{FF2B5EF4-FFF2-40B4-BE49-F238E27FC236}">
                <a16:creationId xmlns:a16="http://schemas.microsoft.com/office/drawing/2014/main" id="{4F91103B-69EE-C2EF-3BDA-C7A97BFB617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894683">
            <a:off x="1252538" y="-398462"/>
            <a:ext cx="47371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descr="Click to add secondary details&#10;"/>
          <p:cNvSpPr>
            <a:spLocks noGrp="1"/>
          </p:cNvSpPr>
          <p:nvPr>
            <p:ph idx="1"/>
          </p:nvPr>
        </p:nvSpPr>
        <p:spPr>
          <a:xfrm>
            <a:off x="5598000" y="5011200"/>
            <a:ext cx="4730400" cy="370800"/>
          </a:xfrm>
          <a:prstGeom prst="rect">
            <a:avLst/>
          </a:prstGeom>
        </p:spPr>
        <p:txBody>
          <a:bodyPr rtlCol="0">
            <a:normAutofit/>
          </a:bodyPr>
          <a:lstStyle/>
          <a:p>
            <a:pPr lvl="0"/>
            <a:r>
              <a:rPr lang="en-US"/>
              <a:t>Click to edit Master text styles</a:t>
            </a:r>
          </a:p>
        </p:txBody>
      </p:sp>
      <p:sp>
        <p:nvSpPr>
          <p:cNvPr id="3" name="Picture Placeholder 2" descr="Click picture icon to add an image"/>
          <p:cNvSpPr>
            <a:spLocks noGrp="1"/>
          </p:cNvSpPr>
          <p:nvPr>
            <p:ph type="pic" sz="quarter" idx="10"/>
          </p:nvPr>
        </p:nvSpPr>
        <p:spPr>
          <a:xfrm>
            <a:off x="5543550" y="-1"/>
            <a:ext cx="6663600" cy="5011200"/>
          </a:xfrm>
        </p:spPr>
        <p:txBody>
          <a:bodyPr rtlCol="0">
            <a:normAutofit/>
          </a:bodyPr>
          <a:lstStyle/>
          <a:p>
            <a:pPr lvl="0"/>
            <a:r>
              <a:rPr lang="en-GB" noProof="0"/>
              <a:t>Click icon to add picture</a:t>
            </a:r>
            <a:endParaRPr lang="en-AU" noProof="0"/>
          </a:p>
        </p:txBody>
      </p:sp>
      <p:sp>
        <p:nvSpPr>
          <p:cNvPr id="5" name="Title Placeholder 1" descr="Click to edit master title style&#10;"/>
          <p:cNvSpPr>
            <a:spLocks noGrp="1"/>
          </p:cNvSpPr>
          <p:nvPr>
            <p:ph type="title"/>
          </p:nvPr>
        </p:nvSpPr>
        <p:spPr>
          <a:xfrm>
            <a:off x="410400" y="345600"/>
            <a:ext cx="4812231" cy="4956162"/>
          </a:xfrm>
          <a:prstGeom prst="rect">
            <a:avLst/>
          </a:prstGeom>
        </p:spPr>
        <p:txBody>
          <a:bodyPr rtlCol="0" anchor="t">
            <a:noAutofit/>
          </a:bodyPr>
          <a:lstStyle/>
          <a:p>
            <a:r>
              <a:rPr lang="en-GB"/>
              <a:t>Click to edit Master title style</a:t>
            </a:r>
            <a:endParaRPr lang="en-US" dirty="0"/>
          </a:p>
        </p:txBody>
      </p:sp>
    </p:spTree>
    <p:extLst>
      <p:ext uri="{BB962C8B-B14F-4D97-AF65-F5344CB8AC3E}">
        <p14:creationId xmlns:p14="http://schemas.microsoft.com/office/powerpoint/2010/main" val="330070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p:cNvSpPr>
            <a:spLocks noGrp="1"/>
          </p:cNvSpPr>
          <p:nvPr>
            <p:ph type="title"/>
          </p:nvPr>
        </p:nvSpPr>
        <p:spPr>
          <a:xfrm>
            <a:off x="6840000" y="0"/>
            <a:ext cx="5353819" cy="5015751"/>
          </a:xfrm>
          <a:prstGeom prst="rect">
            <a:avLst/>
          </a:prstGeom>
        </p:spPr>
        <p:txBody>
          <a:bodyPr rtlCol="0" anchor="t">
            <a:noAutofit/>
          </a:bodyPr>
          <a:lstStyle/>
          <a:p>
            <a:r>
              <a:rPr lang="en-GB" dirty="0"/>
              <a:t>Click to edit</a:t>
            </a:r>
            <a:endParaRPr lang="en-US" dirty="0"/>
          </a:p>
        </p:txBody>
      </p:sp>
      <p:sp>
        <p:nvSpPr>
          <p:cNvPr id="5" name="Text Placeholder 2" descr="Click to add secondary details&#10;"/>
          <p:cNvSpPr>
            <a:spLocks noGrp="1"/>
          </p:cNvSpPr>
          <p:nvPr>
            <p:ph idx="1"/>
          </p:nvPr>
        </p:nvSpPr>
        <p:spPr>
          <a:xfrm>
            <a:off x="205200" y="51696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1" y="4551"/>
            <a:ext cx="6740525" cy="5011200"/>
          </a:xfrm>
        </p:spPr>
        <p:txBody>
          <a:bodyPr rtlCol="0">
            <a:normAutofit/>
          </a:bodyPr>
          <a:lstStyle/>
          <a:p>
            <a:pPr lvl="0"/>
            <a:r>
              <a:rPr lang="en-GB" noProof="0"/>
              <a:t>Click icon to add picture</a:t>
            </a:r>
            <a:endParaRPr lang="en-AU" noProof="0"/>
          </a:p>
        </p:txBody>
      </p:sp>
    </p:spTree>
    <p:extLst>
      <p:ext uri="{BB962C8B-B14F-4D97-AF65-F5344CB8AC3E}">
        <p14:creationId xmlns:p14="http://schemas.microsoft.com/office/powerpoint/2010/main" val="394991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5" name="Title Placeholder 1" descr="Click to edit master title style&#10;"/>
          <p:cNvSpPr>
            <a:spLocks noGrp="1"/>
          </p:cNvSpPr>
          <p:nvPr>
            <p:ph type="title"/>
          </p:nvPr>
        </p:nvSpPr>
        <p:spPr>
          <a:xfrm>
            <a:off x="410400" y="3211200"/>
            <a:ext cx="11268000" cy="1785600"/>
          </a:xfrm>
          <a:prstGeom prst="rect">
            <a:avLst/>
          </a:prstGeom>
        </p:spPr>
        <p:txBody>
          <a:bodyPr rtlCol="0" anchor="t">
            <a:noAutofit/>
          </a:bodyPr>
          <a:lstStyle/>
          <a:p>
            <a:r>
              <a:rPr lang="en-GB"/>
              <a:t>Click to edit Master title style</a:t>
            </a:r>
            <a:endParaRPr lang="en-US" dirty="0"/>
          </a:p>
        </p:txBody>
      </p:sp>
    </p:spTree>
    <p:extLst>
      <p:ext uri="{BB962C8B-B14F-4D97-AF65-F5344CB8AC3E}">
        <p14:creationId xmlns:p14="http://schemas.microsoft.com/office/powerpoint/2010/main" val="418554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4AB1B72C-62AF-73D5-0139-E92CB62A650B}"/>
              </a:ext>
            </a:extLst>
          </p:cNvPr>
          <p:cNvSpPr/>
          <p:nvPr userDrawn="1"/>
        </p:nvSpPr>
        <p:spPr>
          <a:xfrm>
            <a:off x="0" y="0"/>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166AD487-8EE1-755C-F68B-83BC9F14DA9D}"/>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894683">
            <a:off x="1252538" y="-398462"/>
            <a:ext cx="47371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NSW Sydney Logo">
            <a:extLst>
              <a:ext uri="{FF2B5EF4-FFF2-40B4-BE49-F238E27FC236}">
                <a16:creationId xmlns:a16="http://schemas.microsoft.com/office/drawing/2014/main" id="{FDE8C728-808A-D5F3-F47F-6D1B9A785D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0" y="5321300"/>
            <a:ext cx="118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descr="Click to add secondary details&#10;"/>
          <p:cNvSpPr>
            <a:spLocks noGrp="1"/>
          </p:cNvSpPr>
          <p:nvPr>
            <p:ph idx="1"/>
          </p:nvPr>
        </p:nvSpPr>
        <p:spPr>
          <a:xfrm>
            <a:off x="5598000" y="5011200"/>
            <a:ext cx="4730400" cy="370800"/>
          </a:xfrm>
          <a:prstGeom prst="rect">
            <a:avLst/>
          </a:prstGeom>
        </p:spPr>
        <p:txBody>
          <a:bodyPr rtlCol="0">
            <a:normAutofit/>
          </a:bodyPr>
          <a:lstStyle/>
          <a:p>
            <a:pPr lvl="0"/>
            <a:r>
              <a:rPr lang="en-US"/>
              <a:t>Click to edit Master text styles</a:t>
            </a:r>
          </a:p>
        </p:txBody>
      </p:sp>
      <p:sp>
        <p:nvSpPr>
          <p:cNvPr id="3" name="Picture Placeholder 2" descr="Click picture icon to add an image"/>
          <p:cNvSpPr>
            <a:spLocks noGrp="1"/>
          </p:cNvSpPr>
          <p:nvPr>
            <p:ph type="pic" sz="quarter" idx="10"/>
          </p:nvPr>
        </p:nvSpPr>
        <p:spPr>
          <a:xfrm>
            <a:off x="5528400" y="0"/>
            <a:ext cx="6663600" cy="5011200"/>
          </a:xfrm>
        </p:spPr>
        <p:txBody>
          <a:bodyPr rtlCol="0">
            <a:normAutofit/>
          </a:bodyPr>
          <a:lstStyle/>
          <a:p>
            <a:pPr lvl="0"/>
            <a:r>
              <a:rPr lang="en-US" noProof="0"/>
              <a:t>Click icon to add picture</a:t>
            </a:r>
            <a:endParaRPr lang="en-AU" noProof="0"/>
          </a:p>
        </p:txBody>
      </p:sp>
      <p:sp>
        <p:nvSpPr>
          <p:cNvPr id="5" name="Title Placeholder 1" descr="Click to edit master title style&#10;"/>
          <p:cNvSpPr>
            <a:spLocks noGrp="1"/>
          </p:cNvSpPr>
          <p:nvPr>
            <p:ph type="title"/>
          </p:nvPr>
        </p:nvSpPr>
        <p:spPr>
          <a:xfrm>
            <a:off x="410400" y="345600"/>
            <a:ext cx="4812231" cy="4956162"/>
          </a:xfrm>
          <a:prstGeom prst="rect">
            <a:avLst/>
          </a:prstGeom>
        </p:spPr>
        <p:txBody>
          <a:bodyPr rtlCol="0">
            <a:noAutofit/>
          </a:bodyPr>
          <a:lstStyle/>
          <a:p>
            <a:r>
              <a:rPr lang="en-US"/>
              <a:t>Click to edit Master title style</a:t>
            </a:r>
            <a:endParaRPr lang="en-US" dirty="0"/>
          </a:p>
        </p:txBody>
      </p:sp>
    </p:spTree>
    <p:extLst>
      <p:ext uri="{BB962C8B-B14F-4D97-AF65-F5344CB8AC3E}">
        <p14:creationId xmlns:p14="http://schemas.microsoft.com/office/powerpoint/2010/main" val="1800374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20D4815-2B7B-902A-51F8-B16675C798E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685278">
            <a:off x="650082" y="1427956"/>
            <a:ext cx="5543550" cy="750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6784800" y="-2"/>
            <a:ext cx="5407200" cy="6858001"/>
          </a:xfrm>
        </p:spPr>
        <p:txBody>
          <a:bodyPr rtlCol="0">
            <a:normAutofit/>
          </a:bodyPr>
          <a:lstStyle/>
          <a:p>
            <a:pPr lvl="0"/>
            <a:r>
              <a:rPr lang="en-GB" noProof="0"/>
              <a:t>Click icon to add picture</a:t>
            </a:r>
            <a:endParaRPr lang="en-AU" noProof="0"/>
          </a:p>
        </p:txBody>
      </p:sp>
      <p:sp>
        <p:nvSpPr>
          <p:cNvPr id="4" name="Title Placeholder 1" descr="Click to edit master title style&#10;"/>
          <p:cNvSpPr>
            <a:spLocks noGrp="1"/>
          </p:cNvSpPr>
          <p:nvPr>
            <p:ph type="title"/>
          </p:nvPr>
        </p:nvSpPr>
        <p:spPr>
          <a:xfrm>
            <a:off x="410805" y="2624399"/>
            <a:ext cx="6244621" cy="2556000"/>
          </a:xfrm>
          <a:prstGeom prst="rect">
            <a:avLst/>
          </a:prstGeom>
        </p:spPr>
        <p:txBody>
          <a:bodyPr rtlCol="0" anchor="t">
            <a:noAutofit/>
          </a:bodyPr>
          <a:lstStyle>
            <a:lvl1pPr>
              <a:defRPr sz="8000"/>
            </a:lvl1pPr>
          </a:lstStyle>
          <a:p>
            <a:r>
              <a:rPr lang="en-GB" dirty="0"/>
              <a:t>Click to edit Master title style</a:t>
            </a:r>
            <a:endParaRPr lang="en-US" dirty="0"/>
          </a:p>
        </p:txBody>
      </p:sp>
    </p:spTree>
    <p:extLst>
      <p:ext uri="{BB962C8B-B14F-4D97-AF65-F5344CB8AC3E}">
        <p14:creationId xmlns:p14="http://schemas.microsoft.com/office/powerpoint/2010/main" val="3475663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4B2274D-FDE4-4D6E-C654-85AA00123AB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635519">
            <a:off x="434181" y="-748506"/>
            <a:ext cx="7756526" cy="8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descr="Click to edit master title style&#10;"/>
          <p:cNvSpPr>
            <a:spLocks noGrp="1"/>
          </p:cNvSpPr>
          <p:nvPr>
            <p:ph type="title"/>
          </p:nvPr>
        </p:nvSpPr>
        <p:spPr>
          <a:xfrm>
            <a:off x="410400" y="345600"/>
            <a:ext cx="7858800" cy="3477600"/>
          </a:xfrm>
          <a:prstGeom prst="rect">
            <a:avLst/>
          </a:prstGeom>
        </p:spPr>
        <p:txBody>
          <a:bodyPr rtlCol="0" anchor="t">
            <a:noAutofit/>
          </a:bodyPr>
          <a:lstStyle/>
          <a:p>
            <a:r>
              <a:rPr lang="en-GB"/>
              <a:t>Click to edit Master title style</a:t>
            </a:r>
            <a:endParaRPr lang="en-US" dirty="0"/>
          </a:p>
        </p:txBody>
      </p:sp>
      <p:sp>
        <p:nvSpPr>
          <p:cNvPr id="9"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1552891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6" name="Text Placeholder 2" descr="Click to add secondary details&#10;"/>
          <p:cNvSpPr>
            <a:spLocks noGrp="1"/>
          </p:cNvSpPr>
          <p:nvPr>
            <p:ph idx="1"/>
          </p:nvPr>
        </p:nvSpPr>
        <p:spPr>
          <a:xfrm>
            <a:off x="5598000" y="5011200"/>
            <a:ext cx="4730400" cy="370800"/>
          </a:xfrm>
          <a:prstGeom prst="rect">
            <a:avLst/>
          </a:prstGeom>
        </p:spPr>
        <p:txBody>
          <a:bodyPr rtlCol="0">
            <a:normAutofit/>
          </a:bodyPr>
          <a:lstStyle/>
          <a:p>
            <a:pPr lvl="0"/>
            <a:r>
              <a:rPr lang="en-US"/>
              <a:t>Click to edit Master text styles</a:t>
            </a:r>
          </a:p>
        </p:txBody>
      </p:sp>
      <p:sp>
        <p:nvSpPr>
          <p:cNvPr id="3" name="Picture Placeholder 2" descr="Click picture icon to add an image"/>
          <p:cNvSpPr>
            <a:spLocks noGrp="1"/>
          </p:cNvSpPr>
          <p:nvPr>
            <p:ph type="pic" sz="quarter" idx="10"/>
          </p:nvPr>
        </p:nvSpPr>
        <p:spPr>
          <a:xfrm>
            <a:off x="5543551" y="0"/>
            <a:ext cx="6663600" cy="5011200"/>
          </a:xfrm>
        </p:spPr>
        <p:txBody>
          <a:bodyPr rtlCol="0">
            <a:normAutofit/>
          </a:bodyPr>
          <a:lstStyle/>
          <a:p>
            <a:pPr lvl="0"/>
            <a:r>
              <a:rPr lang="en-GB" noProof="0"/>
              <a:t>Click icon to add picture</a:t>
            </a:r>
            <a:endParaRPr lang="en-AU" noProof="0"/>
          </a:p>
        </p:txBody>
      </p:sp>
      <p:sp>
        <p:nvSpPr>
          <p:cNvPr id="5" name="Title Placeholder 1" descr="Click to edit master title style&#10;"/>
          <p:cNvSpPr>
            <a:spLocks noGrp="1"/>
          </p:cNvSpPr>
          <p:nvPr>
            <p:ph type="title"/>
          </p:nvPr>
        </p:nvSpPr>
        <p:spPr>
          <a:xfrm>
            <a:off x="410400" y="345600"/>
            <a:ext cx="4812231" cy="4956162"/>
          </a:xfrm>
          <a:prstGeom prst="rect">
            <a:avLst/>
          </a:prstGeom>
        </p:spPr>
        <p:txBody>
          <a:bodyPr rtlCol="0" anchor="t">
            <a:noAutofit/>
          </a:bodyPr>
          <a:lstStyle/>
          <a:p>
            <a:r>
              <a:rPr lang="en-GB"/>
              <a:t>Click to edit Master title style</a:t>
            </a:r>
            <a:endParaRPr lang="en-US" dirty="0"/>
          </a:p>
        </p:txBody>
      </p:sp>
    </p:spTree>
    <p:extLst>
      <p:ext uri="{BB962C8B-B14F-4D97-AF65-F5344CB8AC3E}">
        <p14:creationId xmlns:p14="http://schemas.microsoft.com/office/powerpoint/2010/main" val="474362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p:cNvSpPr>
            <a:spLocks noGrp="1"/>
          </p:cNvSpPr>
          <p:nvPr>
            <p:ph type="title"/>
          </p:nvPr>
        </p:nvSpPr>
        <p:spPr>
          <a:xfrm>
            <a:off x="6840000" y="0"/>
            <a:ext cx="5353819" cy="5015751"/>
          </a:xfrm>
          <a:prstGeom prst="rect">
            <a:avLst/>
          </a:prstGeom>
        </p:spPr>
        <p:txBody>
          <a:bodyPr rtlCol="0" anchor="t">
            <a:noAutofit/>
          </a:bodyPr>
          <a:lstStyle/>
          <a:p>
            <a:r>
              <a:rPr lang="en-GB" dirty="0"/>
              <a:t>Click to edit</a:t>
            </a:r>
            <a:endParaRPr lang="en-US" dirty="0"/>
          </a:p>
        </p:txBody>
      </p:sp>
      <p:sp>
        <p:nvSpPr>
          <p:cNvPr id="5" name="Text Placeholder 2" descr="Click to add secondary details&#10;"/>
          <p:cNvSpPr>
            <a:spLocks noGrp="1"/>
          </p:cNvSpPr>
          <p:nvPr>
            <p:ph idx="1"/>
          </p:nvPr>
        </p:nvSpPr>
        <p:spPr>
          <a:xfrm>
            <a:off x="205200" y="51696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1" y="4551"/>
            <a:ext cx="6740525" cy="5011200"/>
          </a:xfrm>
        </p:spPr>
        <p:txBody>
          <a:bodyPr rtlCol="0">
            <a:normAutofit/>
          </a:bodyPr>
          <a:lstStyle/>
          <a:p>
            <a:pPr lvl="0"/>
            <a:r>
              <a:rPr lang="en-GB" noProof="0"/>
              <a:t>Click icon to add picture</a:t>
            </a:r>
            <a:endParaRPr lang="en-AU" noProof="0"/>
          </a:p>
        </p:txBody>
      </p:sp>
    </p:spTree>
    <p:extLst>
      <p:ext uri="{BB962C8B-B14F-4D97-AF65-F5344CB8AC3E}">
        <p14:creationId xmlns:p14="http://schemas.microsoft.com/office/powerpoint/2010/main" val="273289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60B40-73D2-1932-C75A-1D6A2BDFD31E}"/>
              </a:ext>
            </a:extLst>
          </p:cNvPr>
          <p:cNvSpPr/>
          <p:nvPr userDrawn="1"/>
        </p:nvSpPr>
        <p:spPr>
          <a:xfrm>
            <a:off x="6740525" y="0"/>
            <a:ext cx="5453063" cy="50165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4" descr="UNSW Sydney Logo">
            <a:extLst>
              <a:ext uri="{FF2B5EF4-FFF2-40B4-BE49-F238E27FC236}">
                <a16:creationId xmlns:a16="http://schemas.microsoft.com/office/drawing/2014/main" id="{195CA945-2055-E3CA-558F-B3C852AAB0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6263" y="5300663"/>
            <a:ext cx="11874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descr="Click to edit master title style&#10;"/>
          <p:cNvSpPr>
            <a:spLocks noGrp="1"/>
          </p:cNvSpPr>
          <p:nvPr>
            <p:ph type="title"/>
          </p:nvPr>
        </p:nvSpPr>
        <p:spPr>
          <a:xfrm>
            <a:off x="6840000" y="0"/>
            <a:ext cx="5353819" cy="5015751"/>
          </a:xfrm>
          <a:prstGeom prst="rect">
            <a:avLst/>
          </a:prstGeom>
        </p:spPr>
        <p:txBody>
          <a:bodyPr rtlCol="0">
            <a:noAutofit/>
          </a:bodyPr>
          <a:lstStyle/>
          <a:p>
            <a:r>
              <a:rPr lang="en-US"/>
              <a:t>Click to edit Master title style</a:t>
            </a:r>
            <a:endParaRPr lang="en-US" dirty="0"/>
          </a:p>
        </p:txBody>
      </p:sp>
      <p:sp>
        <p:nvSpPr>
          <p:cNvPr id="5" name="Text Placeholder 2" descr="Click to add secondary details&#10;"/>
          <p:cNvSpPr>
            <a:spLocks noGrp="1"/>
          </p:cNvSpPr>
          <p:nvPr>
            <p:ph idx="1"/>
          </p:nvPr>
        </p:nvSpPr>
        <p:spPr>
          <a:xfrm>
            <a:off x="205200" y="51696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1" y="4551"/>
            <a:ext cx="6740525" cy="5011200"/>
          </a:xfrm>
        </p:spPr>
        <p:txBody>
          <a:bodyPr rtlCol="0">
            <a:normAutofit/>
          </a:bodyPr>
          <a:lstStyle/>
          <a:p>
            <a:pPr lvl="0"/>
            <a:r>
              <a:rPr lang="en-US" noProof="0"/>
              <a:t>Click icon to add picture</a:t>
            </a:r>
            <a:endParaRPr lang="en-AU" noProof="0"/>
          </a:p>
        </p:txBody>
      </p:sp>
    </p:spTree>
    <p:extLst>
      <p:ext uri="{BB962C8B-B14F-4D97-AF65-F5344CB8AC3E}">
        <p14:creationId xmlns:p14="http://schemas.microsoft.com/office/powerpoint/2010/main" val="19140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C3152-65D1-49E7-4A98-0F41FDE42BCC}"/>
              </a:ext>
            </a:extLst>
          </p:cNvPr>
          <p:cNvSpPr/>
          <p:nvPr userDrawn="1"/>
        </p:nvSpPr>
        <p:spPr>
          <a:xfrm>
            <a:off x="0" y="0"/>
            <a:ext cx="12192000" cy="5000625"/>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4" descr="Shape, circle&#10;&#10;Description automatically generated">
            <a:extLst>
              <a:ext uri="{FF2B5EF4-FFF2-40B4-BE49-F238E27FC236}">
                <a16:creationId xmlns:a16="http://schemas.microsoft.com/office/drawing/2014/main" id="{4D837F9C-1D0E-CEA4-E864-1943764D57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3024056">
            <a:off x="3582987" y="-257174"/>
            <a:ext cx="6245225"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NSW Sydney Logo">
            <a:extLst>
              <a:ext uri="{FF2B5EF4-FFF2-40B4-BE49-F238E27FC236}">
                <a16:creationId xmlns:a16="http://schemas.microsoft.com/office/drawing/2014/main" id="{DB4CDEDD-C135-50AE-B72C-788C9B72A9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36263" y="5300663"/>
            <a:ext cx="11874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5" name="Title Placeholder 1" descr="Click to edit master title style&#10;"/>
          <p:cNvSpPr>
            <a:spLocks noGrp="1"/>
          </p:cNvSpPr>
          <p:nvPr>
            <p:ph type="title"/>
          </p:nvPr>
        </p:nvSpPr>
        <p:spPr>
          <a:xfrm>
            <a:off x="325985" y="3515321"/>
            <a:ext cx="11268000" cy="1785600"/>
          </a:xfrm>
          <a:prstGeom prst="rect">
            <a:avLst/>
          </a:prstGeom>
        </p:spPr>
        <p:txBody>
          <a:bodyPr rtlCol="0">
            <a:noAutofit/>
          </a:bodyPr>
          <a:lstStyle/>
          <a:p>
            <a:r>
              <a:rPr lang="en-US"/>
              <a:t>Click to edit Master title style</a:t>
            </a:r>
            <a:endParaRPr lang="en-US" dirty="0"/>
          </a:p>
        </p:txBody>
      </p:sp>
    </p:spTree>
    <p:extLst>
      <p:ext uri="{BB962C8B-B14F-4D97-AF65-F5344CB8AC3E}">
        <p14:creationId xmlns:p14="http://schemas.microsoft.com/office/powerpoint/2010/main" val="86545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1B01FD73-5351-7041-5EC4-27A5EC69C6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685278">
            <a:off x="659607" y="1427956"/>
            <a:ext cx="5543550" cy="750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UNSW Sydney Logo">
            <a:extLst>
              <a:ext uri="{FF2B5EF4-FFF2-40B4-BE49-F238E27FC236}">
                <a16:creationId xmlns:a16="http://schemas.microsoft.com/office/drawing/2014/main" id="{DB8BAEE7-B1F8-2F00-DC0C-74D7125F84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27050"/>
            <a:ext cx="118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
        <p:nvSpPr>
          <p:cNvPr id="6" name="Picture Placeholder 2" descr="Click icon to add picture"/>
          <p:cNvSpPr>
            <a:spLocks noGrp="1"/>
          </p:cNvSpPr>
          <p:nvPr>
            <p:ph type="pic" sz="quarter" idx="10"/>
          </p:nvPr>
        </p:nvSpPr>
        <p:spPr>
          <a:xfrm>
            <a:off x="6784800" y="-2"/>
            <a:ext cx="5407200" cy="6858001"/>
          </a:xfrm>
        </p:spPr>
        <p:txBody>
          <a:bodyPr rtlCol="0">
            <a:normAutofit/>
          </a:bodyPr>
          <a:lstStyle/>
          <a:p>
            <a:pPr lvl="0"/>
            <a:r>
              <a:rPr lang="en-US" noProof="0"/>
              <a:t>Click icon to add picture</a:t>
            </a:r>
            <a:endParaRPr lang="en-AU" noProof="0"/>
          </a:p>
        </p:txBody>
      </p:sp>
      <p:sp>
        <p:nvSpPr>
          <p:cNvPr id="4" name="Title Placeholder 1" descr="Click to edit master title style&#10;"/>
          <p:cNvSpPr>
            <a:spLocks noGrp="1"/>
          </p:cNvSpPr>
          <p:nvPr>
            <p:ph type="title"/>
          </p:nvPr>
        </p:nvSpPr>
        <p:spPr>
          <a:xfrm>
            <a:off x="410805" y="2624399"/>
            <a:ext cx="6244621" cy="2556000"/>
          </a:xfrm>
          <a:prstGeom prst="rect">
            <a:avLst/>
          </a:prstGeom>
        </p:spPr>
        <p:txBody>
          <a:bodyPr rtlCol="0">
            <a:noAutofit/>
          </a:bodyPr>
          <a:lstStyle>
            <a:lvl1pPr>
              <a:defRPr sz="8000"/>
            </a:lvl1pPr>
          </a:lstStyle>
          <a:p>
            <a:r>
              <a:rPr lang="en-US"/>
              <a:t>Click to edit Master title style</a:t>
            </a:r>
            <a:endParaRPr lang="en-US" dirty="0"/>
          </a:p>
        </p:txBody>
      </p:sp>
    </p:spTree>
    <p:extLst>
      <p:ext uri="{BB962C8B-B14F-4D97-AF65-F5344CB8AC3E}">
        <p14:creationId xmlns:p14="http://schemas.microsoft.com/office/powerpoint/2010/main" val="220664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E9303702-A23E-A0C3-7EF8-D1EB3CBB9F7B}"/>
              </a:ext>
            </a:extLst>
          </p:cNvPr>
          <p:cNvSpPr/>
          <p:nvPr userDrawn="1"/>
        </p:nvSpPr>
        <p:spPr>
          <a:xfrm>
            <a:off x="0" y="0"/>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6AAF443D-BD61-0235-B130-3B62E6DAAB12}"/>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894683">
            <a:off x="1252538" y="-398462"/>
            <a:ext cx="47371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descr="Click to add secondary details&#10;"/>
          <p:cNvSpPr>
            <a:spLocks noGrp="1"/>
          </p:cNvSpPr>
          <p:nvPr>
            <p:ph idx="1"/>
          </p:nvPr>
        </p:nvSpPr>
        <p:spPr>
          <a:xfrm>
            <a:off x="5598000" y="5011200"/>
            <a:ext cx="4730400" cy="370800"/>
          </a:xfrm>
          <a:prstGeom prst="rect">
            <a:avLst/>
          </a:prstGeom>
        </p:spPr>
        <p:txBody>
          <a:bodyPr rtlCol="0">
            <a:normAutofit/>
          </a:bodyPr>
          <a:lstStyle/>
          <a:p>
            <a:pPr lvl="0"/>
            <a:r>
              <a:rPr lang="en-US"/>
              <a:t>Click to edit Master text styles</a:t>
            </a:r>
          </a:p>
        </p:txBody>
      </p:sp>
      <p:sp>
        <p:nvSpPr>
          <p:cNvPr id="3" name="Picture Placeholder 2" descr="Click picture icon to add an image"/>
          <p:cNvSpPr>
            <a:spLocks noGrp="1"/>
          </p:cNvSpPr>
          <p:nvPr>
            <p:ph type="pic" sz="quarter" idx="10"/>
          </p:nvPr>
        </p:nvSpPr>
        <p:spPr>
          <a:xfrm>
            <a:off x="5543550" y="-1"/>
            <a:ext cx="6663600" cy="5011200"/>
          </a:xfrm>
        </p:spPr>
        <p:txBody>
          <a:bodyPr rtlCol="0">
            <a:normAutofit/>
          </a:bodyPr>
          <a:lstStyle/>
          <a:p>
            <a:pPr lvl="0"/>
            <a:r>
              <a:rPr lang="en-US" noProof="0"/>
              <a:t>Click icon to add picture</a:t>
            </a:r>
            <a:endParaRPr lang="en-AU" noProof="0"/>
          </a:p>
        </p:txBody>
      </p:sp>
      <p:sp>
        <p:nvSpPr>
          <p:cNvPr id="5" name="Title Placeholder 1" descr="Click to edit master title style&#10;"/>
          <p:cNvSpPr>
            <a:spLocks noGrp="1"/>
          </p:cNvSpPr>
          <p:nvPr>
            <p:ph type="title"/>
          </p:nvPr>
        </p:nvSpPr>
        <p:spPr>
          <a:xfrm>
            <a:off x="410400" y="345600"/>
            <a:ext cx="4812231" cy="4956162"/>
          </a:xfrm>
          <a:prstGeom prst="rect">
            <a:avLst/>
          </a:prstGeom>
        </p:spPr>
        <p:txBody>
          <a:bodyPr rtlCol="0">
            <a:noAutofit/>
          </a:bodyPr>
          <a:lstStyle/>
          <a:p>
            <a:r>
              <a:rPr lang="en-US"/>
              <a:t>Click to edit Master title style</a:t>
            </a:r>
            <a:endParaRPr lang="en-US" dirty="0"/>
          </a:p>
        </p:txBody>
      </p:sp>
    </p:spTree>
    <p:extLst>
      <p:ext uri="{BB962C8B-B14F-4D97-AF65-F5344CB8AC3E}">
        <p14:creationId xmlns:p14="http://schemas.microsoft.com/office/powerpoint/2010/main" val="128587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p:cNvSpPr>
            <a:spLocks noGrp="1"/>
          </p:cNvSpPr>
          <p:nvPr>
            <p:ph type="title"/>
          </p:nvPr>
        </p:nvSpPr>
        <p:spPr>
          <a:xfrm>
            <a:off x="6840000" y="0"/>
            <a:ext cx="5353819" cy="5015751"/>
          </a:xfrm>
          <a:prstGeom prst="rect">
            <a:avLst/>
          </a:prstGeom>
        </p:spPr>
        <p:txBody>
          <a:bodyPr rtlCol="0">
            <a:noAutofit/>
          </a:bodyPr>
          <a:lstStyle/>
          <a:p>
            <a:r>
              <a:rPr lang="en-US"/>
              <a:t>Click to edit Master title style</a:t>
            </a:r>
            <a:endParaRPr lang="en-US" dirty="0"/>
          </a:p>
        </p:txBody>
      </p:sp>
      <p:sp>
        <p:nvSpPr>
          <p:cNvPr id="5" name="Text Placeholder 2" descr="Click to add secondary details&#10;"/>
          <p:cNvSpPr>
            <a:spLocks noGrp="1"/>
          </p:cNvSpPr>
          <p:nvPr>
            <p:ph idx="1"/>
          </p:nvPr>
        </p:nvSpPr>
        <p:spPr>
          <a:xfrm>
            <a:off x="205200" y="5169600"/>
            <a:ext cx="4730400" cy="370800"/>
          </a:xfrm>
          <a:prstGeom prst="rect">
            <a:avLst/>
          </a:prstGeom>
        </p:spPr>
        <p:txBody>
          <a:bodyPr rtlCol="0">
            <a:normAutofit/>
          </a:bodyPr>
          <a:lstStyle/>
          <a:p>
            <a:pPr lvl="0"/>
            <a:r>
              <a:rPr lang="en-US"/>
              <a:t>Click to edit Master text styles</a:t>
            </a:r>
          </a:p>
        </p:txBody>
      </p:sp>
      <p:sp>
        <p:nvSpPr>
          <p:cNvPr id="6" name="Picture Placeholder 2" descr="Click picture icon to add an image"/>
          <p:cNvSpPr>
            <a:spLocks noGrp="1"/>
          </p:cNvSpPr>
          <p:nvPr>
            <p:ph type="pic" sz="quarter" idx="10"/>
          </p:nvPr>
        </p:nvSpPr>
        <p:spPr>
          <a:xfrm>
            <a:off x="-1" y="4551"/>
            <a:ext cx="6740525" cy="5011200"/>
          </a:xfrm>
        </p:spPr>
        <p:txBody>
          <a:bodyPr rtlCol="0">
            <a:normAutofit/>
          </a:bodyPr>
          <a:lstStyle/>
          <a:p>
            <a:pPr lvl="0"/>
            <a:r>
              <a:rPr lang="en-US" noProof="0"/>
              <a:t>Click icon to add picture</a:t>
            </a:r>
            <a:endParaRPr lang="en-AU" noProof="0"/>
          </a:p>
        </p:txBody>
      </p:sp>
    </p:spTree>
    <p:extLst>
      <p:ext uri="{BB962C8B-B14F-4D97-AF65-F5344CB8AC3E}">
        <p14:creationId xmlns:p14="http://schemas.microsoft.com/office/powerpoint/2010/main" val="218382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53F8040-12EF-89E2-452A-089E487230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635519">
            <a:off x="434181" y="-748506"/>
            <a:ext cx="7756526" cy="8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descr="Click to edit master title style&#10;"/>
          <p:cNvSpPr>
            <a:spLocks noGrp="1"/>
          </p:cNvSpPr>
          <p:nvPr>
            <p:ph type="title"/>
          </p:nvPr>
        </p:nvSpPr>
        <p:spPr>
          <a:xfrm>
            <a:off x="410400" y="345600"/>
            <a:ext cx="7858800" cy="3477600"/>
          </a:xfrm>
          <a:prstGeom prst="rect">
            <a:avLst/>
          </a:prstGeom>
        </p:spPr>
        <p:txBody>
          <a:bodyPr rtlCol="0">
            <a:noAutofit/>
          </a:bodyPr>
          <a:lstStyle/>
          <a:p>
            <a:r>
              <a:rPr lang="en-US"/>
              <a:t>Click to edit Master title style</a:t>
            </a:r>
            <a:endParaRPr lang="en-US" dirty="0"/>
          </a:p>
        </p:txBody>
      </p:sp>
      <p:sp>
        <p:nvSpPr>
          <p:cNvPr id="9" name="Text Placeholder 2" descr="Click to add secondary details&#10;"/>
          <p:cNvSpPr>
            <a:spLocks noGrp="1"/>
          </p:cNvSpPr>
          <p:nvPr>
            <p:ph idx="1"/>
          </p:nvPr>
        </p:nvSpPr>
        <p:spPr>
          <a:xfrm>
            <a:off x="410400" y="6289200"/>
            <a:ext cx="4730400" cy="370800"/>
          </a:xfrm>
          <a:prstGeom prst="rect">
            <a:avLst/>
          </a:prstGeom>
        </p:spPr>
        <p:txBody>
          <a:bodyPr rtlCol="0">
            <a:normAutofit/>
          </a:bodyPr>
          <a:lstStyle/>
          <a:p>
            <a:pPr lvl="0"/>
            <a:r>
              <a:rPr lang="en-US"/>
              <a:t>Click to edit Master text styles</a:t>
            </a:r>
          </a:p>
        </p:txBody>
      </p:sp>
    </p:spTree>
    <p:extLst>
      <p:ext uri="{BB962C8B-B14F-4D97-AF65-F5344CB8AC3E}">
        <p14:creationId xmlns:p14="http://schemas.microsoft.com/office/powerpoint/2010/main" val="123436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descr="Click to edit master title style">
            <a:extLst>
              <a:ext uri="{FF2B5EF4-FFF2-40B4-BE49-F238E27FC236}">
                <a16:creationId xmlns:a16="http://schemas.microsoft.com/office/drawing/2014/main" id="{1D2147F6-C451-C32C-28AD-C9CF1F7285A7}"/>
              </a:ext>
            </a:extLst>
          </p:cNvPr>
          <p:cNvSpPr>
            <a:spLocks noGrp="1" noChangeArrowheads="1"/>
          </p:cNvSpPr>
          <p:nvPr>
            <p:ph type="title"/>
          </p:nvPr>
        </p:nvSpPr>
        <p:spPr bwMode="auto">
          <a:xfrm>
            <a:off x="411163" y="346075"/>
            <a:ext cx="78581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Title goes here</a:t>
            </a:r>
            <a:endParaRPr lang="en-US" altLang="en-US"/>
          </a:p>
        </p:txBody>
      </p:sp>
      <p:sp>
        <p:nvSpPr>
          <p:cNvPr id="1027" name="Text Placeholder 2" descr="Click to add secondary details&#10;">
            <a:extLst>
              <a:ext uri="{FF2B5EF4-FFF2-40B4-BE49-F238E27FC236}">
                <a16:creationId xmlns:a16="http://schemas.microsoft.com/office/drawing/2014/main" id="{398D3BE6-1260-4102-7EF2-E0DEA263554C}"/>
              </a:ext>
            </a:extLst>
          </p:cNvPr>
          <p:cNvSpPr>
            <a:spLocks noGrp="1" noChangeArrowheads="1"/>
          </p:cNvSpPr>
          <p:nvPr>
            <p:ph type="body" idx="1"/>
          </p:nvPr>
        </p:nvSpPr>
        <p:spPr bwMode="auto">
          <a:xfrm>
            <a:off x="411163" y="6289675"/>
            <a:ext cx="4729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05" r:id="rId8"/>
    <p:sldLayoutId id="2147484217" r:id="rId9"/>
    <p:sldLayoutId id="2147484218" r:id="rId10"/>
  </p:sldLayoutIdLst>
  <p:txStyles>
    <p:titleStyle>
      <a:lvl1pPr algn="l" rtl="0" eaLnBrk="0" fontAlgn="base" hangingPunct="0">
        <a:spcBef>
          <a:spcPct val="0"/>
        </a:spcBef>
        <a:spcAft>
          <a:spcPct val="0"/>
        </a:spcAft>
        <a:defRPr sz="11000" kern="1200">
          <a:solidFill>
            <a:schemeClr val="tx1"/>
          </a:solidFill>
          <a:latin typeface="+mj-lt"/>
          <a:ea typeface="+mj-ea"/>
          <a:cs typeface="+mj-cs"/>
        </a:defRPr>
      </a:lvl1pPr>
      <a:lvl2pPr algn="l" rtl="0" eaLnBrk="0" fontAlgn="base" hangingPunct="0">
        <a:spcBef>
          <a:spcPct val="0"/>
        </a:spcBef>
        <a:spcAft>
          <a:spcPct val="0"/>
        </a:spcAft>
        <a:defRPr sz="11000">
          <a:solidFill>
            <a:schemeClr val="tx1"/>
          </a:solidFill>
          <a:latin typeface="Clancy"/>
        </a:defRPr>
      </a:lvl2pPr>
      <a:lvl3pPr algn="l" rtl="0" eaLnBrk="0" fontAlgn="base" hangingPunct="0">
        <a:spcBef>
          <a:spcPct val="0"/>
        </a:spcBef>
        <a:spcAft>
          <a:spcPct val="0"/>
        </a:spcAft>
        <a:defRPr sz="11000">
          <a:solidFill>
            <a:schemeClr val="tx1"/>
          </a:solidFill>
          <a:latin typeface="Clancy"/>
        </a:defRPr>
      </a:lvl3pPr>
      <a:lvl4pPr algn="l" rtl="0" eaLnBrk="0" fontAlgn="base" hangingPunct="0">
        <a:spcBef>
          <a:spcPct val="0"/>
        </a:spcBef>
        <a:spcAft>
          <a:spcPct val="0"/>
        </a:spcAft>
        <a:defRPr sz="11000">
          <a:solidFill>
            <a:schemeClr val="tx1"/>
          </a:solidFill>
          <a:latin typeface="Clancy"/>
        </a:defRPr>
      </a:lvl4pPr>
      <a:lvl5pPr algn="l" rtl="0" eaLnBrk="0" fontAlgn="base" hangingPunct="0">
        <a:spcBef>
          <a:spcPct val="0"/>
        </a:spcBef>
        <a:spcAft>
          <a:spcPct val="0"/>
        </a:spcAft>
        <a:defRPr sz="11000">
          <a:solidFill>
            <a:schemeClr val="tx1"/>
          </a:solidFill>
          <a:latin typeface="Clancy"/>
        </a:defRPr>
      </a:lvl5pPr>
      <a:lvl6pPr marL="457200" algn="l" rtl="0" fontAlgn="base">
        <a:spcBef>
          <a:spcPct val="0"/>
        </a:spcBef>
        <a:spcAft>
          <a:spcPct val="0"/>
        </a:spcAft>
        <a:defRPr sz="11000">
          <a:solidFill>
            <a:schemeClr val="tx1"/>
          </a:solidFill>
          <a:latin typeface="Clancy"/>
        </a:defRPr>
      </a:lvl6pPr>
      <a:lvl7pPr marL="914400" algn="l" rtl="0" fontAlgn="base">
        <a:spcBef>
          <a:spcPct val="0"/>
        </a:spcBef>
        <a:spcAft>
          <a:spcPct val="0"/>
        </a:spcAft>
        <a:defRPr sz="11000">
          <a:solidFill>
            <a:schemeClr val="tx1"/>
          </a:solidFill>
          <a:latin typeface="Clancy"/>
        </a:defRPr>
      </a:lvl7pPr>
      <a:lvl8pPr marL="1371600" algn="l" rtl="0" fontAlgn="base">
        <a:spcBef>
          <a:spcPct val="0"/>
        </a:spcBef>
        <a:spcAft>
          <a:spcPct val="0"/>
        </a:spcAft>
        <a:defRPr sz="11000">
          <a:solidFill>
            <a:schemeClr val="tx1"/>
          </a:solidFill>
          <a:latin typeface="Clancy"/>
        </a:defRPr>
      </a:lvl8pPr>
      <a:lvl9pPr marL="1828800" algn="l" rtl="0" fontAlgn="base">
        <a:spcBef>
          <a:spcPct val="0"/>
        </a:spcBef>
        <a:spcAft>
          <a:spcPct val="0"/>
        </a:spcAft>
        <a:defRPr sz="11000">
          <a:solidFill>
            <a:schemeClr val="tx1"/>
          </a:solidFill>
          <a:latin typeface="Clancy"/>
        </a:defRPr>
      </a:lvl9pPr>
    </p:titleStyle>
    <p:bodyStyle>
      <a:lvl1pPr algn="l" rtl="0" eaLnBrk="0" fontAlgn="base" hangingPunct="0">
        <a:spcBef>
          <a:spcPct val="0"/>
        </a:spcBef>
        <a:spcAft>
          <a:spcPct val="0"/>
        </a:spcAft>
        <a:buFont typeface="Calibri" panose="020F0502020204030204" pitchFamily="34" charset="0"/>
        <a:buChar char="﻿"/>
        <a:defRPr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descr="Click to edit master title style&#10;">
            <a:extLst>
              <a:ext uri="{FF2B5EF4-FFF2-40B4-BE49-F238E27FC236}">
                <a16:creationId xmlns:a16="http://schemas.microsoft.com/office/drawing/2014/main" id="{8AC68DF0-C1F1-845F-792C-07F26F4CF38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descr="Click to edit body text styles">
            <a:extLst>
              <a:ext uri="{FF2B5EF4-FFF2-40B4-BE49-F238E27FC236}">
                <a16:creationId xmlns:a16="http://schemas.microsoft.com/office/drawing/2014/main" id="{73E6660C-5198-151A-FED5-84C31F18481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11BB061E-CDFA-A35A-0DDC-63E118EA2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8BEEEC-029F-4C17-99FF-C660E9117216}" type="datetimeFigureOut">
              <a:rPr lang="en-AU"/>
              <a:pPr>
                <a:defRPr/>
              </a:pPr>
              <a:t>26/11/2025</a:t>
            </a:fld>
            <a:endParaRPr lang="en-AU"/>
          </a:p>
        </p:txBody>
      </p:sp>
      <p:sp>
        <p:nvSpPr>
          <p:cNvPr id="5" name="Footer Placeholder 4">
            <a:extLst>
              <a:ext uri="{FF2B5EF4-FFF2-40B4-BE49-F238E27FC236}">
                <a16:creationId xmlns:a16="http://schemas.microsoft.com/office/drawing/2014/main" id="{D5F7EBEE-4F99-1B1C-7B3C-D1B274E23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876651DF-4E9F-DBE8-8388-2A21EE724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795B155-A4A6-43C9-B40A-28FBA78F0BC5}" type="slidenum">
              <a:rPr lang="en-AU"/>
              <a:pPr>
                <a:defRPr/>
              </a:pPr>
              <a:t>‹#›</a:t>
            </a:fld>
            <a:endParaRPr lang="en-AU"/>
          </a:p>
        </p:txBody>
      </p:sp>
      <p:sp>
        <p:nvSpPr>
          <p:cNvPr id="8" name="Rectangle 7" descr="&quot;&quot;">
            <a:extLst>
              <a:ext uri="{FF2B5EF4-FFF2-40B4-BE49-F238E27FC236}">
                <a16:creationId xmlns:a16="http://schemas.microsoft.com/office/drawing/2014/main" id="{AB90679B-1BAC-C2EB-3C67-FA9AC47DC482}"/>
              </a:ext>
            </a:extLst>
          </p:cNvPr>
          <p:cNvSpPr/>
          <p:nvPr userDrawn="1"/>
        </p:nvSpPr>
        <p:spPr>
          <a:xfrm rot="5400000">
            <a:off x="5706269" y="372269"/>
            <a:ext cx="779462"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6" name="Picture 9" descr="UNSW Sydney Logo">
            <a:extLst>
              <a:ext uri="{FF2B5EF4-FFF2-40B4-BE49-F238E27FC236}">
                <a16:creationId xmlns:a16="http://schemas.microsoft.com/office/drawing/2014/main" id="{8BDCE921-E555-5899-C71E-323F9FE1881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526838" y="6197600"/>
            <a:ext cx="5397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lancy"/>
        </a:defRPr>
      </a:lvl2pPr>
      <a:lvl3pPr algn="l" rtl="0" eaLnBrk="0" fontAlgn="base" hangingPunct="0">
        <a:lnSpc>
          <a:spcPct val="90000"/>
        </a:lnSpc>
        <a:spcBef>
          <a:spcPct val="0"/>
        </a:spcBef>
        <a:spcAft>
          <a:spcPct val="0"/>
        </a:spcAft>
        <a:defRPr sz="4400">
          <a:solidFill>
            <a:schemeClr val="tx1"/>
          </a:solidFill>
          <a:latin typeface="Clancy"/>
        </a:defRPr>
      </a:lvl3pPr>
      <a:lvl4pPr algn="l" rtl="0" eaLnBrk="0" fontAlgn="base" hangingPunct="0">
        <a:lnSpc>
          <a:spcPct val="90000"/>
        </a:lnSpc>
        <a:spcBef>
          <a:spcPct val="0"/>
        </a:spcBef>
        <a:spcAft>
          <a:spcPct val="0"/>
        </a:spcAft>
        <a:defRPr sz="4400">
          <a:solidFill>
            <a:schemeClr val="tx1"/>
          </a:solidFill>
          <a:latin typeface="Clancy"/>
        </a:defRPr>
      </a:lvl4pPr>
      <a:lvl5pPr algn="l" rtl="0" eaLnBrk="0" fontAlgn="base" hangingPunct="0">
        <a:lnSpc>
          <a:spcPct val="90000"/>
        </a:lnSpc>
        <a:spcBef>
          <a:spcPct val="0"/>
        </a:spcBef>
        <a:spcAft>
          <a:spcPct val="0"/>
        </a:spcAft>
        <a:defRPr sz="4400">
          <a:solidFill>
            <a:schemeClr val="tx1"/>
          </a:solidFill>
          <a:latin typeface="Clancy"/>
        </a:defRPr>
      </a:lvl5pPr>
      <a:lvl6pPr marL="457200" algn="l" rtl="0" fontAlgn="base">
        <a:lnSpc>
          <a:spcPct val="90000"/>
        </a:lnSpc>
        <a:spcBef>
          <a:spcPct val="0"/>
        </a:spcBef>
        <a:spcAft>
          <a:spcPct val="0"/>
        </a:spcAft>
        <a:defRPr sz="4400">
          <a:solidFill>
            <a:schemeClr val="tx1"/>
          </a:solidFill>
          <a:latin typeface="Clancy"/>
        </a:defRPr>
      </a:lvl6pPr>
      <a:lvl7pPr marL="914400" algn="l" rtl="0" fontAlgn="base">
        <a:lnSpc>
          <a:spcPct val="90000"/>
        </a:lnSpc>
        <a:spcBef>
          <a:spcPct val="0"/>
        </a:spcBef>
        <a:spcAft>
          <a:spcPct val="0"/>
        </a:spcAft>
        <a:defRPr sz="4400">
          <a:solidFill>
            <a:schemeClr val="tx1"/>
          </a:solidFill>
          <a:latin typeface="Clancy"/>
        </a:defRPr>
      </a:lvl7pPr>
      <a:lvl8pPr marL="1371600" algn="l" rtl="0" fontAlgn="base">
        <a:lnSpc>
          <a:spcPct val="90000"/>
        </a:lnSpc>
        <a:spcBef>
          <a:spcPct val="0"/>
        </a:spcBef>
        <a:spcAft>
          <a:spcPct val="0"/>
        </a:spcAft>
        <a:defRPr sz="4400">
          <a:solidFill>
            <a:schemeClr val="tx1"/>
          </a:solidFill>
          <a:latin typeface="Clancy"/>
        </a:defRPr>
      </a:lvl8pPr>
      <a:lvl9pPr marL="1828800" algn="l" rtl="0" fontAlgn="base">
        <a:lnSpc>
          <a:spcPct val="90000"/>
        </a:lnSpc>
        <a:spcBef>
          <a:spcPct val="0"/>
        </a:spcBef>
        <a:spcAft>
          <a:spcPct val="0"/>
        </a:spcAft>
        <a:defRPr sz="4400">
          <a:solidFill>
            <a:schemeClr val="tx1"/>
          </a:solidFill>
          <a:latin typeface="Clancy"/>
        </a:defRPr>
      </a:lvl9pPr>
    </p:titleStyle>
    <p:bodyStyle>
      <a:lvl1pPr algn="l" rtl="0" eaLnBrk="0" fontAlgn="base" hangingPunct="0">
        <a:lnSpc>
          <a:spcPct val="90000"/>
        </a:lnSpc>
        <a:spcBef>
          <a:spcPts val="1000"/>
        </a:spcBef>
        <a:spcAft>
          <a:spcPct val="0"/>
        </a:spcAft>
        <a:buFont typeface="Calibri" panose="020F0502020204030204" pitchFamily="34" charset="0"/>
        <a:buChar char="﻿"/>
        <a:defRPr sz="2800" kern="1200">
          <a:solidFill>
            <a:schemeClr val="tx1"/>
          </a:solidFill>
          <a:latin typeface="+mn-lt"/>
          <a:ea typeface="+mn-ea"/>
          <a:cs typeface="+mn-cs"/>
        </a:defRPr>
      </a:lvl1pPr>
      <a:lvl2pPr marL="230188"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687388"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144588"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1601788"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descr="Click to edit master title style&#10;">
            <a:extLst>
              <a:ext uri="{FF2B5EF4-FFF2-40B4-BE49-F238E27FC236}">
                <a16:creationId xmlns:a16="http://schemas.microsoft.com/office/drawing/2014/main" id="{B70BE08B-1D35-B268-AEB3-A0A5A4E456D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23FB3D7-D15C-8F0A-B76F-8F85712494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descr="Click to add date Day/Month/Year">
            <a:extLst>
              <a:ext uri="{FF2B5EF4-FFF2-40B4-BE49-F238E27FC236}">
                <a16:creationId xmlns:a16="http://schemas.microsoft.com/office/drawing/2014/main" id="{F994646D-77C7-6B6D-B23E-88B7891C9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defRPr>
            </a:lvl1pPr>
          </a:lstStyle>
          <a:p>
            <a:pPr>
              <a:defRPr/>
            </a:pPr>
            <a:fld id="{0BAAA0C9-4DD0-47C6-A8EF-AFD281F9EEB6}" type="datetimeFigureOut">
              <a:rPr lang="en-AU"/>
              <a:pPr>
                <a:defRPr/>
              </a:pPr>
              <a:t>26/11/2025</a:t>
            </a:fld>
            <a:endParaRPr lang="en-AU"/>
          </a:p>
        </p:txBody>
      </p:sp>
      <p:sp>
        <p:nvSpPr>
          <p:cNvPr id="5" name="Footer Placeholder 4" descr="Click to add a footer">
            <a:extLst>
              <a:ext uri="{FF2B5EF4-FFF2-40B4-BE49-F238E27FC236}">
                <a16:creationId xmlns:a16="http://schemas.microsoft.com/office/drawing/2014/main" id="{A4303E15-D47E-4633-4214-F55984C5F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solidFill>
                <a:latin typeface="+mn-lt"/>
              </a:defRPr>
            </a:lvl1pPr>
          </a:lstStyle>
          <a:p>
            <a:pPr>
              <a:defRPr/>
            </a:pPr>
            <a:endParaRPr lang="en-AU"/>
          </a:p>
        </p:txBody>
      </p:sp>
      <p:sp>
        <p:nvSpPr>
          <p:cNvPr id="6" name="Slide Number Placeholder 5" descr="Click to add page number">
            <a:extLst>
              <a:ext uri="{FF2B5EF4-FFF2-40B4-BE49-F238E27FC236}">
                <a16:creationId xmlns:a16="http://schemas.microsoft.com/office/drawing/2014/main" id="{59241B0D-FFFB-DBC1-DCDD-850CFE9B3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solidFill>
                <a:latin typeface="+mn-lt"/>
              </a:defRPr>
            </a:lvl1pPr>
          </a:lstStyle>
          <a:p>
            <a:pPr>
              <a:defRPr/>
            </a:pPr>
            <a:fld id="{6B43B6BD-B9BA-4F9F-9898-0092A693A2C2}" type="slidenum">
              <a:rPr lang="en-AU"/>
              <a:pPr>
                <a:defRPr/>
              </a:pPr>
              <a:t>‹#›</a:t>
            </a:fld>
            <a:endParaRPr lang="en-AU"/>
          </a:p>
        </p:txBody>
      </p:sp>
      <p:sp>
        <p:nvSpPr>
          <p:cNvPr id="7" name="Rectangle 6" descr="&quot;&quot;">
            <a:extLst>
              <a:ext uri="{FF2B5EF4-FFF2-40B4-BE49-F238E27FC236}">
                <a16:creationId xmlns:a16="http://schemas.microsoft.com/office/drawing/2014/main" id="{100153D9-3B59-49AD-DEC5-6CA6A5702BC1}"/>
              </a:ext>
            </a:extLst>
          </p:cNvPr>
          <p:cNvSpPr/>
          <p:nvPr userDrawn="1"/>
        </p:nvSpPr>
        <p:spPr>
          <a:xfrm rot="5400000">
            <a:off x="8353425" y="3019425"/>
            <a:ext cx="6858000" cy="8191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0" name="Picture 7" descr="UNSW Sydney Logo">
            <a:extLst>
              <a:ext uri="{FF2B5EF4-FFF2-40B4-BE49-F238E27FC236}">
                <a16:creationId xmlns:a16="http://schemas.microsoft.com/office/drawing/2014/main" id="{1BA2CAAC-76E4-58C1-6FCB-E949CAF8459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526838" y="6197600"/>
            <a:ext cx="5397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lancy"/>
        </a:defRPr>
      </a:lvl2pPr>
      <a:lvl3pPr algn="l" rtl="0" eaLnBrk="0" fontAlgn="base" hangingPunct="0">
        <a:lnSpc>
          <a:spcPct val="90000"/>
        </a:lnSpc>
        <a:spcBef>
          <a:spcPct val="0"/>
        </a:spcBef>
        <a:spcAft>
          <a:spcPct val="0"/>
        </a:spcAft>
        <a:defRPr sz="4400">
          <a:solidFill>
            <a:schemeClr val="tx1"/>
          </a:solidFill>
          <a:latin typeface="Clancy"/>
        </a:defRPr>
      </a:lvl3pPr>
      <a:lvl4pPr algn="l" rtl="0" eaLnBrk="0" fontAlgn="base" hangingPunct="0">
        <a:lnSpc>
          <a:spcPct val="90000"/>
        </a:lnSpc>
        <a:spcBef>
          <a:spcPct val="0"/>
        </a:spcBef>
        <a:spcAft>
          <a:spcPct val="0"/>
        </a:spcAft>
        <a:defRPr sz="4400">
          <a:solidFill>
            <a:schemeClr val="tx1"/>
          </a:solidFill>
          <a:latin typeface="Clancy"/>
        </a:defRPr>
      </a:lvl4pPr>
      <a:lvl5pPr algn="l" rtl="0" eaLnBrk="0" fontAlgn="base" hangingPunct="0">
        <a:lnSpc>
          <a:spcPct val="90000"/>
        </a:lnSpc>
        <a:spcBef>
          <a:spcPct val="0"/>
        </a:spcBef>
        <a:spcAft>
          <a:spcPct val="0"/>
        </a:spcAft>
        <a:defRPr sz="4400">
          <a:solidFill>
            <a:schemeClr val="tx1"/>
          </a:solidFill>
          <a:latin typeface="Clancy"/>
        </a:defRPr>
      </a:lvl5pPr>
      <a:lvl6pPr marL="457200" algn="l" rtl="0" fontAlgn="base">
        <a:lnSpc>
          <a:spcPct val="90000"/>
        </a:lnSpc>
        <a:spcBef>
          <a:spcPct val="0"/>
        </a:spcBef>
        <a:spcAft>
          <a:spcPct val="0"/>
        </a:spcAft>
        <a:defRPr sz="4400">
          <a:solidFill>
            <a:schemeClr val="tx1"/>
          </a:solidFill>
          <a:latin typeface="Clancy"/>
        </a:defRPr>
      </a:lvl6pPr>
      <a:lvl7pPr marL="914400" algn="l" rtl="0" fontAlgn="base">
        <a:lnSpc>
          <a:spcPct val="90000"/>
        </a:lnSpc>
        <a:spcBef>
          <a:spcPct val="0"/>
        </a:spcBef>
        <a:spcAft>
          <a:spcPct val="0"/>
        </a:spcAft>
        <a:defRPr sz="4400">
          <a:solidFill>
            <a:schemeClr val="tx1"/>
          </a:solidFill>
          <a:latin typeface="Clancy"/>
        </a:defRPr>
      </a:lvl7pPr>
      <a:lvl8pPr marL="1371600" algn="l" rtl="0" fontAlgn="base">
        <a:lnSpc>
          <a:spcPct val="90000"/>
        </a:lnSpc>
        <a:spcBef>
          <a:spcPct val="0"/>
        </a:spcBef>
        <a:spcAft>
          <a:spcPct val="0"/>
        </a:spcAft>
        <a:defRPr sz="4400">
          <a:solidFill>
            <a:schemeClr val="tx1"/>
          </a:solidFill>
          <a:latin typeface="Clancy"/>
        </a:defRPr>
      </a:lvl8pPr>
      <a:lvl9pPr marL="1828800" algn="l" rtl="0" fontAlgn="base">
        <a:lnSpc>
          <a:spcPct val="90000"/>
        </a:lnSpc>
        <a:spcBef>
          <a:spcPct val="0"/>
        </a:spcBef>
        <a:spcAft>
          <a:spcPct val="0"/>
        </a:spcAft>
        <a:defRPr sz="4400">
          <a:solidFill>
            <a:schemeClr val="tx1"/>
          </a:solidFill>
          <a:latin typeface="Clancy"/>
        </a:defRPr>
      </a:lvl9pPr>
    </p:titleStyle>
    <p:bodyStyle>
      <a:lvl1pPr algn="l" rtl="0" eaLnBrk="0" fontAlgn="base" hangingPunct="0">
        <a:lnSpc>
          <a:spcPct val="90000"/>
        </a:lnSpc>
        <a:spcBef>
          <a:spcPts val="1000"/>
        </a:spcBef>
        <a:spcAft>
          <a:spcPct val="0"/>
        </a:spcAft>
        <a:buFont typeface="Calibri" panose="020F0502020204030204" pitchFamily="34" charset="0"/>
        <a:buChar char="﻿"/>
        <a:defRPr sz="2800" kern="1200">
          <a:solidFill>
            <a:schemeClr val="tx1"/>
          </a:solidFill>
          <a:latin typeface="+mn-lt"/>
          <a:ea typeface="+mn-ea"/>
          <a:cs typeface="+mn-cs"/>
        </a:defRPr>
      </a:lvl1pPr>
      <a:lvl2pPr marL="230188"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687388"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144588"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1601788"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github.com/ElliotDovers/scamp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z3103495\Dropbox\Eco-Stats\axesSept11Big.png">
            <a:extLst>
              <a:ext uri="{FF2B5EF4-FFF2-40B4-BE49-F238E27FC236}">
                <a16:creationId xmlns:a16="http://schemas.microsoft.com/office/drawing/2014/main" id="{ABB7EB0E-EB3F-0921-E72A-54257464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864"/>
          <a:stretch>
            <a:fillRect/>
          </a:stretch>
        </p:blipFill>
        <p:spPr bwMode="auto">
          <a:xfrm>
            <a:off x="7434263" y="5724525"/>
            <a:ext cx="25749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NFPWFS111.ad.unsw.edu.au\Staff012$\z3103495\localtexmf\tex\latex\ARC_stacked.jpg">
            <a:extLst>
              <a:ext uri="{FF2B5EF4-FFF2-40B4-BE49-F238E27FC236}">
                <a16:creationId xmlns:a16="http://schemas.microsoft.com/office/drawing/2014/main" id="{886D896C-28C5-5989-274C-D96500976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9425"/>
            <a:ext cx="20685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Placeholder 2">
            <a:extLst>
              <a:ext uri="{FF2B5EF4-FFF2-40B4-BE49-F238E27FC236}">
                <a16:creationId xmlns:a16="http://schemas.microsoft.com/office/drawing/2014/main" id="{BB32C556-E49D-F01B-B696-65D02E0AFE5B}"/>
              </a:ext>
            </a:extLst>
          </p:cNvPr>
          <p:cNvSpPr txBox="1">
            <a:spLocks noChangeArrowheads="1"/>
          </p:cNvSpPr>
          <p:nvPr/>
        </p:nvSpPr>
        <p:spPr bwMode="auto">
          <a:xfrm>
            <a:off x="171450" y="401638"/>
            <a:ext cx="9393238" cy="946150"/>
          </a:xfrm>
          <a:prstGeom prst="rect">
            <a:avLst/>
          </a:prstGeom>
          <a:noFill/>
          <a:ln>
            <a:noFill/>
          </a:ln>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defRPr/>
            </a:pPr>
            <a:r>
              <a:rPr lang="en-AU" altLang="en-US" sz="3200" b="1" dirty="0">
                <a:solidFill>
                  <a:schemeClr val="accent3"/>
                </a:solidFill>
                <a:latin typeface="Arial" panose="020B0604020202020204" pitchFamily="34" charset="0"/>
                <a:ea typeface="Microsoft Sans Serif" panose="020B0604020202020204" pitchFamily="34" charset="0"/>
                <a:cs typeface="Arial" panose="020B0604020202020204" pitchFamily="34" charset="0"/>
              </a:rPr>
              <a:t>Fitting integrated species distribution models using </a:t>
            </a:r>
            <a:r>
              <a:rPr lang="en-AU" altLang="en-US" sz="3200" b="1" dirty="0" err="1">
                <a:solidFill>
                  <a:schemeClr val="accent3"/>
                </a:solidFill>
                <a:latin typeface="Arial" panose="020B0604020202020204" pitchFamily="34" charset="0"/>
                <a:ea typeface="Microsoft Sans Serif" panose="020B0604020202020204" pitchFamily="34" charset="0"/>
                <a:cs typeface="Arial" panose="020B0604020202020204" pitchFamily="34" charset="0"/>
              </a:rPr>
              <a:t>mgcv</a:t>
            </a:r>
            <a:endParaRPr lang="en-AU" altLang="en-US" sz="3200" b="1" dirty="0">
              <a:solidFill>
                <a:schemeClr val="accent3"/>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34821" name="Text Placeholder 2">
            <a:extLst>
              <a:ext uri="{FF2B5EF4-FFF2-40B4-BE49-F238E27FC236}">
                <a16:creationId xmlns:a16="http://schemas.microsoft.com/office/drawing/2014/main" id="{C5455E75-C32B-9F38-53EA-80D0140FAA03}"/>
              </a:ext>
            </a:extLst>
          </p:cNvPr>
          <p:cNvSpPr txBox="1">
            <a:spLocks noChangeArrowheads="1"/>
          </p:cNvSpPr>
          <p:nvPr/>
        </p:nvSpPr>
        <p:spPr bwMode="auto">
          <a:xfrm>
            <a:off x="206375" y="2568575"/>
            <a:ext cx="9066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r>
              <a:rPr lang="en-AU" altLang="en-US" sz="2800">
                <a:latin typeface="Arial" panose="020B0604020202020204" pitchFamily="34" charset="0"/>
                <a:ea typeface="Microsoft Sans Serif" panose="020B0604020202020204" pitchFamily="34" charset="0"/>
                <a:cs typeface="Arial" panose="020B0604020202020204" pitchFamily="34" charset="0"/>
              </a:rPr>
              <a:t>Elliot Dovers (he/him)</a:t>
            </a:r>
          </a:p>
          <a:p>
            <a:pPr eaLnBrk="1" hangingPunct="1"/>
            <a:r>
              <a:rPr lang="en-AU" altLang="en-US" sz="2400">
                <a:latin typeface="Arial" panose="020B0604020202020204" pitchFamily="34" charset="0"/>
                <a:ea typeface="Microsoft Sans Serif" panose="020B0604020202020204" pitchFamily="34" charset="0"/>
                <a:cs typeface="Arial" panose="020B0604020202020204" pitchFamily="34" charset="0"/>
              </a:rPr>
              <a:t>with Gordana Popovic, Jakub Stoklosa, David Warton</a:t>
            </a:r>
          </a:p>
          <a:p>
            <a:pPr eaLnBrk="1" hangingPunct="1"/>
            <a:r>
              <a:rPr lang="en-AU" altLang="en-US">
                <a:latin typeface="Arial" panose="020B0604020202020204" pitchFamily="34" charset="0"/>
                <a:ea typeface="Microsoft Sans Serif" panose="020B0604020202020204" pitchFamily="34" charset="0"/>
                <a:cs typeface="Arial" panose="020B0604020202020204" pitchFamily="34" charset="0"/>
              </a:rPr>
              <a:t>Sch. Mathematics &amp; Statistics</a:t>
            </a:r>
          </a:p>
        </p:txBody>
      </p:sp>
      <p:sp>
        <p:nvSpPr>
          <p:cNvPr id="34822" name="TextBox 3">
            <a:extLst>
              <a:ext uri="{FF2B5EF4-FFF2-40B4-BE49-F238E27FC236}">
                <a16:creationId xmlns:a16="http://schemas.microsoft.com/office/drawing/2014/main" id="{565119C4-BCFF-6741-D700-7632091FB765}"/>
              </a:ext>
            </a:extLst>
          </p:cNvPr>
          <p:cNvSpPr txBox="1">
            <a:spLocks noChangeArrowheads="1"/>
          </p:cNvSpPr>
          <p:nvPr/>
        </p:nvSpPr>
        <p:spPr bwMode="auto">
          <a:xfrm>
            <a:off x="206375" y="3943350"/>
            <a:ext cx="94757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Calibri" panose="020F0502020204030204" pitchFamily="34" charset="0"/>
              <a:buChar char="﻿"/>
              <a:defRPr>
                <a:solidFill>
                  <a:schemeClr val="tx1"/>
                </a:solidFill>
                <a:latin typeface="Roboto" panose="02000000000000000000" pitchFamily="2" charset="0"/>
              </a:defRPr>
            </a:lvl1pPr>
            <a:lvl2pPr marL="742950" indent="-28575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buFontTx/>
              <a:buNone/>
            </a:pPr>
            <a:r>
              <a:rPr lang="en-US" altLang="en-US" sz="2000">
                <a:latin typeface="Arial" panose="020B0604020202020204" pitchFamily="34" charset="0"/>
                <a:ea typeface="Microsoft Sans Serif" panose="020B0604020202020204" pitchFamily="34" charset="0"/>
                <a:cs typeface="Arial" panose="020B0604020202020204" pitchFamily="34" charset="0"/>
              </a:rPr>
              <a:t>I would like to acknowledge the Gumbaynggirr people who are the Traditional Custodians of the land on which this research was conducted, and pay my respects to elders past, present and emerging.</a:t>
            </a:r>
            <a:endParaRPr lang="en-AU" altLang="en-US" sz="2000">
              <a:ea typeface="Microsoft Sans Serif"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A tree with many branches&#10;&#10;Description automatically generated">
            <a:extLst>
              <a:ext uri="{FF2B5EF4-FFF2-40B4-BE49-F238E27FC236}">
                <a16:creationId xmlns:a16="http://schemas.microsoft.com/office/drawing/2014/main" id="{5C09D454-38C1-05F5-630E-0A28043B0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2D35930-1209-32EF-CB99-4501573A0D35}"/>
              </a:ext>
            </a:extLst>
          </p:cNvPr>
          <p:cNvSpPr txBox="1">
            <a:spLocks/>
          </p:cNvSpPr>
          <p:nvPr/>
        </p:nvSpPr>
        <p:spPr>
          <a:xfrm>
            <a:off x="171450" y="246063"/>
            <a:ext cx="7523163" cy="658812"/>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1600"/>
              </a:spcAft>
              <a:buFont typeface="Calibri" panose="020F0502020204030204" pitchFamily="34" charset="0"/>
              <a:buNone/>
              <a:defRPr/>
            </a:pPr>
            <a:r>
              <a:rPr lang="en-US" altLang="en-US" sz="3200" b="1" dirty="0">
                <a:latin typeface="Arial" charset="0"/>
                <a:ea typeface="Microsoft Sans Serif" charset="0"/>
                <a:cs typeface="Arial" charset="0"/>
              </a:rPr>
              <a:t>But </a:t>
            </a:r>
            <a:r>
              <a:rPr lang="en-US" altLang="en-US" sz="3200" b="1" dirty="0">
                <a:solidFill>
                  <a:schemeClr val="accent3"/>
                </a:solidFill>
                <a:latin typeface="+mj-lt"/>
                <a:ea typeface="Microsoft Sans Serif" charset="0"/>
                <a:cs typeface="Arial" charset="0"/>
              </a:rPr>
              <a:t>R-INLA</a:t>
            </a:r>
            <a:r>
              <a:rPr lang="en-US" altLang="en-US" sz="3200" b="1" dirty="0">
                <a:latin typeface="Arial" charset="0"/>
                <a:ea typeface="Microsoft Sans Serif" charset="0"/>
                <a:cs typeface="Arial" charset="0"/>
              </a:rPr>
              <a:t> can be tricky to use!</a:t>
            </a:r>
            <a:endParaRPr lang="en-AU" altLang="en-US" sz="3200" b="1" dirty="0">
              <a:latin typeface="Arial" charset="0"/>
              <a:ea typeface="Microsoft Sans Serif" charset="0"/>
              <a:cs typeface="Arial" charset="0"/>
            </a:endParaRPr>
          </a:p>
        </p:txBody>
      </p:sp>
      <p:pic>
        <p:nvPicPr>
          <p:cNvPr id="44036" name="Picture 2">
            <a:extLst>
              <a:ext uri="{FF2B5EF4-FFF2-40B4-BE49-F238E27FC236}">
                <a16:creationId xmlns:a16="http://schemas.microsoft.com/office/drawing/2014/main" id="{94AD13FB-4BD8-8FCC-83C5-4D1C6A75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233488"/>
            <a:ext cx="99853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62C722E8-D4B7-8055-DC6D-65FBF5D1CEC5}"/>
              </a:ext>
            </a:extLst>
          </p:cNvPr>
          <p:cNvSpPr txBox="1">
            <a:spLocks/>
          </p:cNvSpPr>
          <p:nvPr/>
        </p:nvSpPr>
        <p:spPr>
          <a:xfrm>
            <a:off x="107950" y="5172075"/>
            <a:ext cx="9653588" cy="1295400"/>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1600"/>
              </a:spcAft>
              <a:buFont typeface="Calibri" panose="020F0502020204030204" pitchFamily="34" charset="0"/>
              <a:buNone/>
              <a:defRPr/>
            </a:pPr>
            <a:r>
              <a:rPr lang="en-US" altLang="en-US" sz="2400" dirty="0">
                <a:latin typeface="Arial" charset="0"/>
                <a:ea typeface="Microsoft Sans Serif" charset="0"/>
                <a:cs typeface="Arial" charset="0"/>
              </a:rPr>
              <a:t>Friendlier alternatives/wrappers: </a:t>
            </a:r>
            <a:r>
              <a:rPr lang="en-US" altLang="en-US" sz="2400" dirty="0">
                <a:solidFill>
                  <a:schemeClr val="accent3"/>
                </a:solidFill>
                <a:latin typeface="+mj-lt"/>
                <a:ea typeface="Microsoft Sans Serif" charset="0"/>
                <a:cs typeface="Arial" charset="0"/>
              </a:rPr>
              <a:t>RISDM</a:t>
            </a:r>
            <a:r>
              <a:rPr lang="en-US" altLang="en-US" sz="2400" dirty="0">
                <a:latin typeface="Arial" charset="0"/>
                <a:ea typeface="Microsoft Sans Serif" charset="0"/>
                <a:cs typeface="Arial" charset="0"/>
              </a:rPr>
              <a:t>, </a:t>
            </a:r>
            <a:r>
              <a:rPr lang="en-US" altLang="en-US" sz="2400" dirty="0" err="1">
                <a:solidFill>
                  <a:schemeClr val="accent3"/>
                </a:solidFill>
                <a:latin typeface="+mj-lt"/>
                <a:ea typeface="Microsoft Sans Serif" charset="0"/>
                <a:cs typeface="Arial" charset="0"/>
              </a:rPr>
              <a:t>pointedSDMs</a:t>
            </a:r>
            <a:r>
              <a:rPr lang="en-US" altLang="en-US" sz="2400" dirty="0">
                <a:latin typeface="Arial" charset="0"/>
                <a:ea typeface="Microsoft Sans Serif" charset="0"/>
                <a:cs typeface="Arial" charset="0"/>
              </a:rPr>
              <a:t>, </a:t>
            </a:r>
            <a:r>
              <a:rPr lang="en-US" altLang="en-US" sz="2400" dirty="0" err="1">
                <a:solidFill>
                  <a:schemeClr val="accent3"/>
                </a:solidFill>
                <a:latin typeface="+mj-lt"/>
                <a:ea typeface="Microsoft Sans Serif" charset="0"/>
                <a:cs typeface="Arial" charset="0"/>
              </a:rPr>
              <a:t>spOccupancy</a:t>
            </a:r>
            <a:endParaRPr lang="en-US" altLang="en-US" sz="2400" dirty="0">
              <a:solidFill>
                <a:schemeClr val="accent3"/>
              </a:solidFill>
              <a:latin typeface="+mj-lt"/>
              <a:ea typeface="Microsoft Sans Serif" charset="0"/>
              <a:cs typeface="Arial" charset="0"/>
            </a:endParaRPr>
          </a:p>
          <a:p>
            <a:pPr fontAlgn="auto">
              <a:spcBef>
                <a:spcPct val="0"/>
              </a:spcBef>
              <a:spcAft>
                <a:spcPts val="1600"/>
              </a:spcAft>
              <a:buFont typeface="Calibri" panose="020F0502020204030204" pitchFamily="34" charset="0"/>
              <a:buNone/>
              <a:defRPr/>
            </a:pPr>
            <a:r>
              <a:rPr lang="en-US" altLang="en-US" sz="2400" b="1" dirty="0">
                <a:latin typeface="Arial" charset="0"/>
                <a:ea typeface="Microsoft Sans Serif" charset="0"/>
                <a:cs typeface="Arial" charset="0"/>
              </a:rPr>
              <a:t>We suggest: GAMs offer a quick and easy solution to fit fields!</a:t>
            </a:r>
            <a:endParaRPr lang="en-AU" altLang="en-US" sz="2400" b="1" dirty="0">
              <a:latin typeface="Arial" charset="0"/>
              <a:ea typeface="Microsoft Sans Serif"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A tree with many branches&#10;&#10;Description automatically generated">
            <a:extLst>
              <a:ext uri="{FF2B5EF4-FFF2-40B4-BE49-F238E27FC236}">
                <a16:creationId xmlns:a16="http://schemas.microsoft.com/office/drawing/2014/main" id="{89027DF2-2FDB-C595-7E52-6C9E23C5B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Placeholder 2">
            <a:extLst>
              <a:ext uri="{FF2B5EF4-FFF2-40B4-BE49-F238E27FC236}">
                <a16:creationId xmlns:a16="http://schemas.microsoft.com/office/drawing/2014/main" id="{6D02FE7E-A9E0-FB4B-155E-58FB31006312}"/>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5060" name="Picture 5">
            <a:extLst>
              <a:ext uri="{FF2B5EF4-FFF2-40B4-BE49-F238E27FC236}">
                <a16:creationId xmlns:a16="http://schemas.microsoft.com/office/drawing/2014/main" id="{2BA4AA78-817B-25DA-95A1-543FCBDAD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CBDBA80D-6B71-5A9D-6A44-61A2FB6D73FB}"/>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pic>
        <p:nvPicPr>
          <p:cNvPr id="45062" name="Picture 3" descr="A screenshot of a computer&#10;&#10;Description automatically generated">
            <a:extLst>
              <a:ext uri="{FF2B5EF4-FFF2-40B4-BE49-F238E27FC236}">
                <a16:creationId xmlns:a16="http://schemas.microsoft.com/office/drawing/2014/main" id="{CA496CA2-10A9-ECEC-AD79-525845DC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1276350"/>
            <a:ext cx="712946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Placeholder 2">
            <a:extLst>
              <a:ext uri="{FF2B5EF4-FFF2-40B4-BE49-F238E27FC236}">
                <a16:creationId xmlns:a16="http://schemas.microsoft.com/office/drawing/2014/main" id="{AC293B79-47EF-CD20-EFD3-93E08A5EC028}"/>
              </a:ext>
            </a:extLst>
          </p:cNvPr>
          <p:cNvSpPr txBox="1">
            <a:spLocks noChangeArrowheads="1"/>
          </p:cNvSpPr>
          <p:nvPr/>
        </p:nvSpPr>
        <p:spPr bwMode="auto">
          <a:xfrm>
            <a:off x="3079750" y="2920081"/>
            <a:ext cx="6032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2400" dirty="0">
                <a:latin typeface="Arial" panose="020B0604020202020204" pitchFamily="34" charset="0"/>
                <a:ea typeface="Microsoft Sans Serif" panose="020B0604020202020204" pitchFamily="34" charset="0"/>
                <a:cs typeface="Arial" panose="020B0604020202020204" pitchFamily="34" charset="0"/>
              </a:rPr>
              <a:t>See also: Kammann &amp; Wand (2003) </a:t>
            </a:r>
            <a:endParaRPr lang="en-AU" altLang="en-US" sz="2400" dirty="0">
              <a:latin typeface="Arial" panose="020B0604020202020204" pitchFamily="34" charset="0"/>
              <a:ea typeface="Microsoft Sans Serif"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7E14B4D-CF62-0541-B096-F93E4ABF3911}"/>
              </a:ext>
            </a:extLst>
          </p:cNvPr>
          <p:cNvPicPr>
            <a:picLocks noChangeAspect="1"/>
          </p:cNvPicPr>
          <p:nvPr/>
        </p:nvPicPr>
        <p:blipFill>
          <a:blip r:embed="rId5"/>
          <a:stretch>
            <a:fillRect/>
          </a:stretch>
        </p:blipFill>
        <p:spPr>
          <a:xfrm>
            <a:off x="3391011" y="3506931"/>
            <a:ext cx="4698744" cy="3185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A tree with many branches&#10;&#10;Description automatically generated">
            <a:extLst>
              <a:ext uri="{FF2B5EF4-FFF2-40B4-BE49-F238E27FC236}">
                <a16:creationId xmlns:a16="http://schemas.microsoft.com/office/drawing/2014/main" id="{3AD95A14-28C7-5879-8F45-13A3ADA25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Placeholder 2">
            <a:extLst>
              <a:ext uri="{FF2B5EF4-FFF2-40B4-BE49-F238E27FC236}">
                <a16:creationId xmlns:a16="http://schemas.microsoft.com/office/drawing/2014/main" id="{54997237-DF5A-AF7C-5A14-855C971CD95F}"/>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6084" name="Picture 4">
            <a:extLst>
              <a:ext uri="{FF2B5EF4-FFF2-40B4-BE49-F238E27FC236}">
                <a16:creationId xmlns:a16="http://schemas.microsoft.com/office/drawing/2014/main" id="{32CF62DD-7D3E-A8C3-FC56-7C4BE2BFF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08125"/>
            <a:ext cx="564832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a:extLst>
              <a:ext uri="{FF2B5EF4-FFF2-40B4-BE49-F238E27FC236}">
                <a16:creationId xmlns:a16="http://schemas.microsoft.com/office/drawing/2014/main" id="{C61D28A5-A524-D3EE-4E4C-94B73C3BF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97D88DC0-898B-A3AA-13F0-306D8A1C25AD}"/>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sp>
        <p:nvSpPr>
          <p:cNvPr id="8" name="Arrow: Right 7">
            <a:extLst>
              <a:ext uri="{FF2B5EF4-FFF2-40B4-BE49-F238E27FC236}">
                <a16:creationId xmlns:a16="http://schemas.microsoft.com/office/drawing/2014/main" id="{CE239C74-EFEB-E172-6300-226F265139E0}"/>
              </a:ext>
            </a:extLst>
          </p:cNvPr>
          <p:cNvSpPr/>
          <p:nvPr/>
        </p:nvSpPr>
        <p:spPr>
          <a:xfrm rot="5400000">
            <a:off x="70024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Text Placeholder 2">
            <a:extLst>
              <a:ext uri="{FF2B5EF4-FFF2-40B4-BE49-F238E27FC236}">
                <a16:creationId xmlns:a16="http://schemas.microsoft.com/office/drawing/2014/main" id="{A12CCB29-2472-0AC6-09FB-87D876C4DFDB}"/>
              </a:ext>
            </a:extLst>
          </p:cNvPr>
          <p:cNvSpPr txBox="1">
            <a:spLocks noChangeArrowheads="1"/>
          </p:cNvSpPr>
          <p:nvPr/>
        </p:nvSpPr>
        <p:spPr bwMode="auto">
          <a:xfrm>
            <a:off x="56213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Basis Functions</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A tree with many branches&#10;&#10;Description automatically generated">
            <a:extLst>
              <a:ext uri="{FF2B5EF4-FFF2-40B4-BE49-F238E27FC236}">
                <a16:creationId xmlns:a16="http://schemas.microsoft.com/office/drawing/2014/main" id="{22C0F2EF-F610-54C2-243E-A6E039976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Placeholder 2">
            <a:extLst>
              <a:ext uri="{FF2B5EF4-FFF2-40B4-BE49-F238E27FC236}">
                <a16:creationId xmlns:a16="http://schemas.microsoft.com/office/drawing/2014/main" id="{F693DE37-4AF5-6526-2B11-33289C9EC85E}"/>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7108" name="Picture 4">
            <a:extLst>
              <a:ext uri="{FF2B5EF4-FFF2-40B4-BE49-F238E27FC236}">
                <a16:creationId xmlns:a16="http://schemas.microsoft.com/office/drawing/2014/main" id="{EEEA0598-426C-0E01-A03D-A6241EE17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20825"/>
            <a:ext cx="56483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AF670450-BBBC-0A7A-11C2-AFC56EA51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0EFAD048-F30E-AB51-14B7-500BF54D9829}"/>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sp>
        <p:nvSpPr>
          <p:cNvPr id="3" name="Arrow: Right 2">
            <a:extLst>
              <a:ext uri="{FF2B5EF4-FFF2-40B4-BE49-F238E27FC236}">
                <a16:creationId xmlns:a16="http://schemas.microsoft.com/office/drawing/2014/main" id="{2889EF5B-9555-E620-6C14-3F74ECE05346}"/>
              </a:ext>
            </a:extLst>
          </p:cNvPr>
          <p:cNvSpPr/>
          <p:nvPr/>
        </p:nvSpPr>
        <p:spPr>
          <a:xfrm rot="5400000">
            <a:off x="70024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7112" name="Text Placeholder 2">
            <a:extLst>
              <a:ext uri="{FF2B5EF4-FFF2-40B4-BE49-F238E27FC236}">
                <a16:creationId xmlns:a16="http://schemas.microsoft.com/office/drawing/2014/main" id="{373F698B-49D7-A939-C4AD-71CEDB4A1164}"/>
              </a:ext>
            </a:extLst>
          </p:cNvPr>
          <p:cNvSpPr txBox="1">
            <a:spLocks noChangeArrowheads="1"/>
          </p:cNvSpPr>
          <p:nvPr/>
        </p:nvSpPr>
        <p:spPr bwMode="auto">
          <a:xfrm>
            <a:off x="56213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Basis Functions</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A tree with many branches&#10;&#10;Description automatically generated">
            <a:extLst>
              <a:ext uri="{FF2B5EF4-FFF2-40B4-BE49-F238E27FC236}">
                <a16:creationId xmlns:a16="http://schemas.microsoft.com/office/drawing/2014/main" id="{9F270911-CDBF-A928-F2A6-89F69E377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Placeholder 2">
            <a:extLst>
              <a:ext uri="{FF2B5EF4-FFF2-40B4-BE49-F238E27FC236}">
                <a16:creationId xmlns:a16="http://schemas.microsoft.com/office/drawing/2014/main" id="{88C796D6-EC16-05D8-1D25-F9F5702124E3}"/>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8132" name="Picture 4">
            <a:extLst>
              <a:ext uri="{FF2B5EF4-FFF2-40B4-BE49-F238E27FC236}">
                <a16:creationId xmlns:a16="http://schemas.microsoft.com/office/drawing/2014/main" id="{644F86C7-8809-3E8F-5206-A4E74D9E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16063"/>
            <a:ext cx="564832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56FC2961-CB3E-3016-9C68-99D0DB4B8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C62CFC73-0F2D-5208-6B7B-C21CCC4083A8}"/>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sp>
        <p:nvSpPr>
          <p:cNvPr id="2" name="Arrow: Right 1">
            <a:extLst>
              <a:ext uri="{FF2B5EF4-FFF2-40B4-BE49-F238E27FC236}">
                <a16:creationId xmlns:a16="http://schemas.microsoft.com/office/drawing/2014/main" id="{59529C1B-586A-C2D6-2337-E3234B479053}"/>
              </a:ext>
            </a:extLst>
          </p:cNvPr>
          <p:cNvSpPr/>
          <p:nvPr/>
        </p:nvSpPr>
        <p:spPr>
          <a:xfrm rot="5400000">
            <a:off x="70024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 name="Text Placeholder 2">
            <a:extLst>
              <a:ext uri="{FF2B5EF4-FFF2-40B4-BE49-F238E27FC236}">
                <a16:creationId xmlns:a16="http://schemas.microsoft.com/office/drawing/2014/main" id="{8064E6FB-755A-49D4-D5B1-AE4E850CF59E}"/>
              </a:ext>
            </a:extLst>
          </p:cNvPr>
          <p:cNvSpPr txBox="1">
            <a:spLocks noChangeArrowheads="1"/>
          </p:cNvSpPr>
          <p:nvPr/>
        </p:nvSpPr>
        <p:spPr bwMode="auto">
          <a:xfrm>
            <a:off x="56213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Basis Functions</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F577A933-0DBD-5579-D438-35BE48DF8098}"/>
              </a:ext>
            </a:extLst>
          </p:cNvPr>
          <p:cNvSpPr/>
          <p:nvPr/>
        </p:nvSpPr>
        <p:spPr>
          <a:xfrm rot="5400000">
            <a:off x="79295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Text Placeholder 2">
            <a:extLst>
              <a:ext uri="{FF2B5EF4-FFF2-40B4-BE49-F238E27FC236}">
                <a16:creationId xmlns:a16="http://schemas.microsoft.com/office/drawing/2014/main" id="{29AE6888-A049-2E29-0EF6-D3AA9F144F25}"/>
              </a:ext>
            </a:extLst>
          </p:cNvPr>
          <p:cNvSpPr txBox="1">
            <a:spLocks noChangeArrowheads="1"/>
          </p:cNvSpPr>
          <p:nvPr/>
        </p:nvSpPr>
        <p:spPr bwMode="auto">
          <a:xfrm>
            <a:off x="65484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How Many</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A tree with many branches&#10;&#10;Description automatically generated">
            <a:extLst>
              <a:ext uri="{FF2B5EF4-FFF2-40B4-BE49-F238E27FC236}">
                <a16:creationId xmlns:a16="http://schemas.microsoft.com/office/drawing/2014/main" id="{EFAA4625-0505-A8DC-9D06-A192220A5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Placeholder 2">
            <a:extLst>
              <a:ext uri="{FF2B5EF4-FFF2-40B4-BE49-F238E27FC236}">
                <a16:creationId xmlns:a16="http://schemas.microsoft.com/office/drawing/2014/main" id="{F480F9A7-262A-C16F-363B-49DBEA2F7EAB}"/>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9156" name="Picture 4">
            <a:extLst>
              <a:ext uri="{FF2B5EF4-FFF2-40B4-BE49-F238E27FC236}">
                <a16:creationId xmlns:a16="http://schemas.microsoft.com/office/drawing/2014/main" id="{C4CFB154-B61B-9049-926A-4B610F31E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36700"/>
            <a:ext cx="564832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a:extLst>
              <a:ext uri="{FF2B5EF4-FFF2-40B4-BE49-F238E27FC236}">
                <a16:creationId xmlns:a16="http://schemas.microsoft.com/office/drawing/2014/main" id="{DC5003DB-8A75-B8E1-037E-BFEE0CC61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983CD527-EA97-F498-1A50-732CE5E8C342}"/>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sp>
        <p:nvSpPr>
          <p:cNvPr id="2" name="Arrow: Right 1">
            <a:extLst>
              <a:ext uri="{FF2B5EF4-FFF2-40B4-BE49-F238E27FC236}">
                <a16:creationId xmlns:a16="http://schemas.microsoft.com/office/drawing/2014/main" id="{DCD1E6EA-FF91-AB98-0A98-78D84615D44E}"/>
              </a:ext>
            </a:extLst>
          </p:cNvPr>
          <p:cNvSpPr/>
          <p:nvPr/>
        </p:nvSpPr>
        <p:spPr>
          <a:xfrm rot="5400000">
            <a:off x="79295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9160" name="Text Placeholder 2">
            <a:extLst>
              <a:ext uri="{FF2B5EF4-FFF2-40B4-BE49-F238E27FC236}">
                <a16:creationId xmlns:a16="http://schemas.microsoft.com/office/drawing/2014/main" id="{A5B0D11C-9C40-7880-7443-30BCA38AE6E1}"/>
              </a:ext>
            </a:extLst>
          </p:cNvPr>
          <p:cNvSpPr txBox="1">
            <a:spLocks noChangeArrowheads="1"/>
          </p:cNvSpPr>
          <p:nvPr/>
        </p:nvSpPr>
        <p:spPr bwMode="auto">
          <a:xfrm>
            <a:off x="65484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How Many</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A tree with many branches&#10;&#10;Description automatically generated">
            <a:extLst>
              <a:ext uri="{FF2B5EF4-FFF2-40B4-BE49-F238E27FC236}">
                <a16:creationId xmlns:a16="http://schemas.microsoft.com/office/drawing/2014/main" id="{E086AA1A-EB39-BF37-8E2D-D618D6FCB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Placeholder 2">
            <a:extLst>
              <a:ext uri="{FF2B5EF4-FFF2-40B4-BE49-F238E27FC236}">
                <a16:creationId xmlns:a16="http://schemas.microsoft.com/office/drawing/2014/main" id="{82A8ED40-43D2-7C0B-F985-5929CA91AF97}"/>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Fields with GAMs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50180" name="Picture 4">
            <a:extLst>
              <a:ext uri="{FF2B5EF4-FFF2-40B4-BE49-F238E27FC236}">
                <a16:creationId xmlns:a16="http://schemas.microsoft.com/office/drawing/2014/main" id="{467E6A6A-EC06-82B6-8F4C-10DEBC7ED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08125"/>
            <a:ext cx="564832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a:extLst>
              <a:ext uri="{FF2B5EF4-FFF2-40B4-BE49-F238E27FC236}">
                <a16:creationId xmlns:a16="http://schemas.microsoft.com/office/drawing/2014/main" id="{ECCFAD81-1CB4-DA86-624A-C2565A5CC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452688"/>
            <a:ext cx="2474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7ADA4D78-5735-34E9-A0D6-18A54B2CECEF}"/>
              </a:ext>
            </a:extLst>
          </p:cNvPr>
          <p:cNvSpPr txBox="1">
            <a:spLocks/>
          </p:cNvSpPr>
          <p:nvPr/>
        </p:nvSpPr>
        <p:spPr>
          <a:xfrm>
            <a:off x="98425" y="1704975"/>
            <a:ext cx="37226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3200" dirty="0">
                <a:solidFill>
                  <a:schemeClr val="accent3"/>
                </a:solidFill>
                <a:latin typeface="+mj-lt"/>
                <a:ea typeface="Microsoft Sans Serif" charset="0"/>
                <a:cs typeface="Arial" charset="0"/>
              </a:rPr>
              <a:t>s(</a:t>
            </a:r>
            <a:r>
              <a:rPr lang="en-US" altLang="en-US" sz="3200" dirty="0" err="1">
                <a:solidFill>
                  <a:schemeClr val="accent3"/>
                </a:solidFill>
                <a:latin typeface="+mj-lt"/>
                <a:ea typeface="Microsoft Sans Serif" charset="0"/>
                <a:cs typeface="Arial" charset="0"/>
              </a:rPr>
              <a:t>x,y</a:t>
            </a:r>
            <a:r>
              <a:rPr lang="en-US" altLang="en-US" sz="3200" dirty="0">
                <a:solidFill>
                  <a:schemeClr val="accent3"/>
                </a:solidFill>
                <a:latin typeface="+mj-lt"/>
                <a:ea typeface="Microsoft Sans Serif" charset="0"/>
                <a:cs typeface="Arial" charset="0"/>
              </a:rPr>
              <a:t>)</a:t>
            </a:r>
            <a:endParaRPr lang="en-AU" altLang="en-US" sz="3200" dirty="0">
              <a:solidFill>
                <a:schemeClr val="accent3"/>
              </a:solidFill>
              <a:latin typeface="+mj-lt"/>
              <a:ea typeface="Microsoft Sans Serif" charset="0"/>
              <a:cs typeface="Arial" charset="0"/>
            </a:endParaRPr>
          </a:p>
        </p:txBody>
      </p:sp>
      <p:sp>
        <p:nvSpPr>
          <p:cNvPr id="2" name="Arrow: Right 1">
            <a:extLst>
              <a:ext uri="{FF2B5EF4-FFF2-40B4-BE49-F238E27FC236}">
                <a16:creationId xmlns:a16="http://schemas.microsoft.com/office/drawing/2014/main" id="{EF09F449-7047-01A5-261B-575BF83CE1B3}"/>
              </a:ext>
            </a:extLst>
          </p:cNvPr>
          <p:cNvSpPr/>
          <p:nvPr/>
        </p:nvSpPr>
        <p:spPr>
          <a:xfrm rot="5400000">
            <a:off x="7929563" y="990600"/>
            <a:ext cx="958850"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0184" name="Text Placeholder 2">
            <a:extLst>
              <a:ext uri="{FF2B5EF4-FFF2-40B4-BE49-F238E27FC236}">
                <a16:creationId xmlns:a16="http://schemas.microsoft.com/office/drawing/2014/main" id="{97293F9A-462F-7D84-9548-E42E2CDE4751}"/>
              </a:ext>
            </a:extLst>
          </p:cNvPr>
          <p:cNvSpPr txBox="1">
            <a:spLocks noChangeArrowheads="1"/>
          </p:cNvSpPr>
          <p:nvPr/>
        </p:nvSpPr>
        <p:spPr bwMode="auto">
          <a:xfrm>
            <a:off x="6548438" y="163513"/>
            <a:ext cx="37226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How Many</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A tree with many branches&#10;&#10;Description automatically generated">
            <a:extLst>
              <a:ext uri="{FF2B5EF4-FFF2-40B4-BE49-F238E27FC236}">
                <a16:creationId xmlns:a16="http://schemas.microsoft.com/office/drawing/2014/main" id="{C9D1B541-9963-9D3C-F1A7-2D32AA299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4060181D-96ED-F88E-E0DB-CDFEF5DC8294}"/>
              </a:ext>
            </a:extLst>
          </p:cNvPr>
          <p:cNvSpPr txBox="1">
            <a:spLocks/>
          </p:cNvSpPr>
          <p:nvPr/>
        </p:nvSpPr>
        <p:spPr>
          <a:xfrm>
            <a:off x="171450" y="246063"/>
            <a:ext cx="7523163" cy="658812"/>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1600"/>
              </a:spcAft>
              <a:buFont typeface="Calibri" panose="020F0502020204030204" pitchFamily="34" charset="0"/>
              <a:buNone/>
              <a:defRPr/>
            </a:pPr>
            <a:r>
              <a:rPr lang="en-US" altLang="en-US" sz="3200" b="1" dirty="0">
                <a:latin typeface="Arial" charset="0"/>
                <a:ea typeface="Microsoft Sans Serif" charset="0"/>
                <a:cs typeface="Arial" charset="0"/>
              </a:rPr>
              <a:t>ISDMs with GAMs (using </a:t>
            </a:r>
            <a:r>
              <a:rPr lang="en-US" altLang="en-US" sz="3200" b="1" dirty="0" err="1">
                <a:solidFill>
                  <a:schemeClr val="accent3"/>
                </a:solidFill>
                <a:latin typeface="+mj-lt"/>
                <a:ea typeface="Microsoft Sans Serif" charset="0"/>
                <a:cs typeface="Arial" charset="0"/>
              </a:rPr>
              <a:t>mgcv</a:t>
            </a:r>
            <a:r>
              <a:rPr lang="en-US" altLang="en-US" sz="3200" b="1" dirty="0">
                <a:latin typeface="Arial" charset="0"/>
                <a:ea typeface="Microsoft Sans Serif" charset="0"/>
                <a:cs typeface="Arial" charset="0"/>
              </a:rPr>
              <a:t>)</a:t>
            </a:r>
            <a:endParaRPr lang="en-AU" altLang="en-US" sz="3200" b="1" dirty="0">
              <a:latin typeface="Arial" charset="0"/>
              <a:ea typeface="Microsoft Sans Serif" charset="0"/>
              <a:cs typeface="Arial" charset="0"/>
            </a:endParaRPr>
          </a:p>
        </p:txBody>
      </p:sp>
      <p:pic>
        <p:nvPicPr>
          <p:cNvPr id="51204" name="Picture 7">
            <a:extLst>
              <a:ext uri="{FF2B5EF4-FFF2-40B4-BE49-F238E27FC236}">
                <a16:creationId xmlns:a16="http://schemas.microsoft.com/office/drawing/2014/main" id="{66AEEB62-2CE5-16B7-A9EB-5A59C06DC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1598613"/>
            <a:ext cx="63912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Right 10">
            <a:extLst>
              <a:ext uri="{FF2B5EF4-FFF2-40B4-BE49-F238E27FC236}">
                <a16:creationId xmlns:a16="http://schemas.microsoft.com/office/drawing/2014/main" id="{423A9816-47AD-8542-A71C-80E6E665A77A}"/>
              </a:ext>
            </a:extLst>
          </p:cNvPr>
          <p:cNvSpPr/>
          <p:nvPr/>
        </p:nvSpPr>
        <p:spPr>
          <a:xfrm rot="10800000">
            <a:off x="4552950" y="2120900"/>
            <a:ext cx="2963863" cy="6302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2" name="Picture 11">
            <a:extLst>
              <a:ext uri="{FF2B5EF4-FFF2-40B4-BE49-F238E27FC236}">
                <a16:creationId xmlns:a16="http://schemas.microsoft.com/office/drawing/2014/main" id="{B60072E0-47D0-2D42-54A4-8A64392A4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613" y="1316038"/>
            <a:ext cx="191452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a:extLst>
              <a:ext uri="{FF2B5EF4-FFF2-40B4-BE49-F238E27FC236}">
                <a16:creationId xmlns:a16="http://schemas.microsoft.com/office/drawing/2014/main" id="{33815C59-18DE-F5DD-5A5C-DB9DCC23E65E}"/>
              </a:ext>
            </a:extLst>
          </p:cNvPr>
          <p:cNvSpPr txBox="1">
            <a:spLocks noChangeArrowheads="1"/>
          </p:cNvSpPr>
          <p:nvPr/>
        </p:nvSpPr>
        <p:spPr bwMode="auto">
          <a:xfrm>
            <a:off x="6791325" y="706438"/>
            <a:ext cx="3722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Error</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102B81E4-BE20-4283-793A-7E8F19D03137}"/>
              </a:ext>
            </a:extLst>
          </p:cNvPr>
          <p:cNvSpPr/>
          <p:nvPr/>
        </p:nvSpPr>
        <p:spPr>
          <a:xfrm rot="10800000">
            <a:off x="5943600" y="2541588"/>
            <a:ext cx="1760538"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5" name="Picture 14">
            <a:extLst>
              <a:ext uri="{FF2B5EF4-FFF2-40B4-BE49-F238E27FC236}">
                <a16:creationId xmlns:a16="http://schemas.microsoft.com/office/drawing/2014/main" id="{A53ABD16-EB4A-8635-DB8D-33339041B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013" y="1784350"/>
            <a:ext cx="191452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a:extLst>
              <a:ext uri="{FF2B5EF4-FFF2-40B4-BE49-F238E27FC236}">
                <a16:creationId xmlns:a16="http://schemas.microsoft.com/office/drawing/2014/main" id="{64E8B82D-2361-6FC5-F8D7-7714AE00790C}"/>
              </a:ext>
            </a:extLst>
          </p:cNvPr>
          <p:cNvSpPr txBox="1">
            <a:spLocks noChangeArrowheads="1"/>
          </p:cNvSpPr>
          <p:nvPr/>
        </p:nvSpPr>
        <p:spPr bwMode="auto">
          <a:xfrm>
            <a:off x="6943725" y="1174750"/>
            <a:ext cx="3722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Bias</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9E15973F-CB62-814F-D6A7-487812FC1DBC}"/>
              </a:ext>
            </a:extLst>
          </p:cNvPr>
          <p:cNvSpPr/>
          <p:nvPr/>
        </p:nvSpPr>
        <p:spPr>
          <a:xfrm rot="10800000">
            <a:off x="5761038" y="1693863"/>
            <a:ext cx="1762125" cy="630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8" name="Picture 17">
            <a:extLst>
              <a:ext uri="{FF2B5EF4-FFF2-40B4-BE49-F238E27FC236}">
                <a16:creationId xmlns:a16="http://schemas.microsoft.com/office/drawing/2014/main" id="{A2C12DB5-E202-426A-7BEE-A6EFDF1EAA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6038" y="936625"/>
            <a:ext cx="19129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2">
            <a:extLst>
              <a:ext uri="{FF2B5EF4-FFF2-40B4-BE49-F238E27FC236}">
                <a16:creationId xmlns:a16="http://schemas.microsoft.com/office/drawing/2014/main" id="{AF5B460B-5FE4-AE8E-D846-B7F221941F09}"/>
              </a:ext>
            </a:extLst>
          </p:cNvPr>
          <p:cNvSpPr txBox="1">
            <a:spLocks noChangeArrowheads="1"/>
          </p:cNvSpPr>
          <p:nvPr/>
        </p:nvSpPr>
        <p:spPr bwMode="auto">
          <a:xfrm>
            <a:off x="6761163" y="327025"/>
            <a:ext cx="3722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Climate</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2E932D90-85A3-0974-DADA-B371C07F013B}"/>
              </a:ext>
            </a:extLst>
          </p:cNvPr>
          <p:cNvSpPr/>
          <p:nvPr/>
        </p:nvSpPr>
        <p:spPr>
          <a:xfrm rot="16200000">
            <a:off x="1590675" y="3670301"/>
            <a:ext cx="1050925"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Text Placeholder 2">
            <a:extLst>
              <a:ext uri="{FF2B5EF4-FFF2-40B4-BE49-F238E27FC236}">
                <a16:creationId xmlns:a16="http://schemas.microsoft.com/office/drawing/2014/main" id="{30421B5A-A826-0FE6-AF2B-013A5FD70A47}"/>
              </a:ext>
            </a:extLst>
          </p:cNvPr>
          <p:cNvSpPr txBox="1">
            <a:spLocks noRot="1" noChangeAspect="1" noMove="1" noResize="1" noEditPoints="1" noAdjustHandles="1" noChangeArrowheads="1" noChangeShapeType="1" noTextEdit="1"/>
          </p:cNvSpPr>
          <p:nvPr/>
        </p:nvSpPr>
        <p:spPr bwMode="auto">
          <a:xfrm>
            <a:off x="533400" y="4613275"/>
            <a:ext cx="10133013" cy="1930400"/>
          </a:xfrm>
          <a:prstGeom prst="rect">
            <a:avLst/>
          </a:prstGeom>
          <a:blipFill>
            <a:blip r:embed="rId8"/>
            <a:stretch>
              <a:fillRect l="-1564" t="-5696" b="-10759"/>
            </a:stretch>
          </a:blipFill>
          <a:ln>
            <a:noFill/>
          </a:ln>
        </p:spPr>
        <p:txBody>
          <a:bodyPr/>
          <a:lstStyle/>
          <a:p>
            <a:r>
              <a:rPr lang="en-AU">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3" grpId="1"/>
      <p:bldP spid="14" grpId="0" animBg="1"/>
      <p:bldP spid="16" grpId="0"/>
      <p:bldP spid="17" grpId="0" animBg="1"/>
      <p:bldP spid="17" grpId="1" animBg="1"/>
      <p:bldP spid="19" grpId="0"/>
      <p:bldP spid="19" grpId="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A tree with many branches&#10;&#10;Description automatically generated">
            <a:extLst>
              <a:ext uri="{FF2B5EF4-FFF2-40B4-BE49-F238E27FC236}">
                <a16:creationId xmlns:a16="http://schemas.microsoft.com/office/drawing/2014/main" id="{262B9946-7F4B-ADA5-CB4C-BB70E060F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FE81344-DDA2-C799-5C6E-C6E2DB9DF7E2}"/>
              </a:ext>
            </a:extLst>
          </p:cNvPr>
          <p:cNvSpPr txBox="1">
            <a:spLocks/>
          </p:cNvSpPr>
          <p:nvPr/>
        </p:nvSpPr>
        <p:spPr>
          <a:xfrm>
            <a:off x="171450" y="246063"/>
            <a:ext cx="7523163" cy="658812"/>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1600"/>
              </a:spcAft>
              <a:buFont typeface="Calibri" panose="020F0502020204030204" pitchFamily="34" charset="0"/>
              <a:buNone/>
              <a:defRPr/>
            </a:pPr>
            <a:r>
              <a:rPr lang="en-US" altLang="en-US" sz="3200" b="1" dirty="0" err="1">
                <a:solidFill>
                  <a:schemeClr val="accent3"/>
                </a:solidFill>
                <a:latin typeface="+mj-lt"/>
                <a:ea typeface="Microsoft Sans Serif" charset="0"/>
                <a:cs typeface="Arial" charset="0"/>
              </a:rPr>
              <a:t>scampr</a:t>
            </a:r>
            <a:r>
              <a:rPr lang="en-US" altLang="en-US" sz="3200" b="1" dirty="0">
                <a:latin typeface="Arial" charset="0"/>
                <a:ea typeface="Microsoft Sans Serif" charset="0"/>
                <a:cs typeface="Arial" charset="0"/>
              </a:rPr>
              <a:t> is a speed focused version</a:t>
            </a:r>
            <a:endParaRPr lang="en-AU" altLang="en-US" sz="3200" b="1" dirty="0">
              <a:latin typeface="Arial" charset="0"/>
              <a:ea typeface="Microsoft Sans Serif" charset="0"/>
              <a:cs typeface="Arial" charset="0"/>
            </a:endParaRPr>
          </a:p>
        </p:txBody>
      </p:sp>
      <p:pic>
        <p:nvPicPr>
          <p:cNvPr id="53252" name="Picture 26" descr="A screenshot of a computer&#10;&#10;Description automatically generated">
            <a:extLst>
              <a:ext uri="{FF2B5EF4-FFF2-40B4-BE49-F238E27FC236}">
                <a16:creationId xmlns:a16="http://schemas.microsoft.com/office/drawing/2014/main" id="{E2317064-6635-43AE-247D-3C752E8B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352550"/>
            <a:ext cx="80676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Placeholder 2">
            <a:extLst>
              <a:ext uri="{FF2B5EF4-FFF2-40B4-BE49-F238E27FC236}">
                <a16:creationId xmlns:a16="http://schemas.microsoft.com/office/drawing/2014/main" id="{CB59FE52-E1BE-CB30-F75D-76986141AE1B}"/>
              </a:ext>
            </a:extLst>
          </p:cNvPr>
          <p:cNvSpPr txBox="1">
            <a:spLocks noChangeArrowheads="1"/>
          </p:cNvSpPr>
          <p:nvPr/>
        </p:nvSpPr>
        <p:spPr bwMode="auto">
          <a:xfrm>
            <a:off x="211138" y="4089400"/>
            <a:ext cx="9652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2800">
                <a:latin typeface="Arial" panose="020B0604020202020204" pitchFamily="34" charset="0"/>
                <a:ea typeface="Microsoft Sans Serif" panose="020B0604020202020204" pitchFamily="34" charset="0"/>
                <a:cs typeface="Arial" panose="020B0604020202020204" pitchFamily="34" charset="0"/>
                <a:hlinkClick r:id="rId4"/>
              </a:rPr>
              <a:t>https://github.com/ElliotDovers/scampr</a:t>
            </a:r>
            <a:r>
              <a:rPr lang="en-US" altLang="en-US" sz="2800">
                <a:latin typeface="Arial" panose="020B0604020202020204" pitchFamily="34" charset="0"/>
                <a:ea typeface="Microsoft Sans Serif" panose="020B0604020202020204" pitchFamily="34" charset="0"/>
                <a:cs typeface="Arial" panose="020B0604020202020204" pitchFamily="34" charset="0"/>
              </a:rPr>
              <a:t> </a:t>
            </a:r>
            <a:endParaRPr lang="en-AU" altLang="en-US" sz="28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a:extLst>
              <a:ext uri="{FF2B5EF4-FFF2-40B4-BE49-F238E27FC236}">
                <a16:creationId xmlns:a16="http://schemas.microsoft.com/office/drawing/2014/main" id="{B0EE6A24-2E83-ED1D-402F-B43111725414}"/>
              </a:ext>
            </a:extLst>
          </p:cNvPr>
          <p:cNvSpPr txBox="1">
            <a:spLocks noChangeArrowheads="1"/>
          </p:cNvSpPr>
          <p:nvPr/>
        </p:nvSpPr>
        <p:spPr bwMode="auto">
          <a:xfrm>
            <a:off x="171450" y="315913"/>
            <a:ext cx="678021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Estimates of the underlying mean</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54275" name="Picture 12" descr="A tree with many branches&#10;&#10;Description automatically generated">
            <a:extLst>
              <a:ext uri="{FF2B5EF4-FFF2-40B4-BE49-F238E27FC236}">
                <a16:creationId xmlns:a16="http://schemas.microsoft.com/office/drawing/2014/main" id="{1B4D0B22-1D6D-CFCA-3205-D7F004528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4">
            <a:extLst>
              <a:ext uri="{FF2B5EF4-FFF2-40B4-BE49-F238E27FC236}">
                <a16:creationId xmlns:a16="http://schemas.microsoft.com/office/drawing/2014/main" id="{9333FEDF-EF24-4BB7-C04A-5DBB1CF90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1208088"/>
            <a:ext cx="566896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a:extLst>
              <a:ext uri="{FF2B5EF4-FFF2-40B4-BE49-F238E27FC236}">
                <a16:creationId xmlns:a16="http://schemas.microsoft.com/office/drawing/2014/main" id="{EA4A17DF-7A33-398A-14F0-1C1F8AAC5F18}"/>
              </a:ext>
            </a:extLst>
          </p:cNvPr>
          <p:cNvSpPr txBox="1">
            <a:spLocks/>
          </p:cNvSpPr>
          <p:nvPr/>
        </p:nvSpPr>
        <p:spPr>
          <a:xfrm>
            <a:off x="3457575" y="5991225"/>
            <a:ext cx="15255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2800" b="1" dirty="0" err="1">
                <a:solidFill>
                  <a:schemeClr val="accent3"/>
                </a:solidFill>
                <a:latin typeface="+mj-lt"/>
                <a:ea typeface="Microsoft Sans Serif" charset="0"/>
                <a:cs typeface="Arial" charset="0"/>
              </a:rPr>
              <a:t>mgcv</a:t>
            </a:r>
            <a:r>
              <a:rPr lang="en-US" altLang="en-US" sz="2800" dirty="0">
                <a:latin typeface="Arial" charset="0"/>
                <a:ea typeface="Microsoft Sans Serif" charset="0"/>
                <a:cs typeface="Arial" charset="0"/>
              </a:rPr>
              <a:t> </a:t>
            </a:r>
            <a:endParaRPr lang="en-AU" altLang="en-US" sz="2800" dirty="0">
              <a:latin typeface="Arial" charset="0"/>
              <a:ea typeface="Microsoft Sans Serif" charset="0"/>
              <a:cs typeface="Arial" charset="0"/>
            </a:endParaRPr>
          </a:p>
        </p:txBody>
      </p:sp>
      <p:sp>
        <p:nvSpPr>
          <p:cNvPr id="17" name="Text Placeholder 2">
            <a:extLst>
              <a:ext uri="{FF2B5EF4-FFF2-40B4-BE49-F238E27FC236}">
                <a16:creationId xmlns:a16="http://schemas.microsoft.com/office/drawing/2014/main" id="{99548223-5A07-796A-05C6-E3B5D1CA8040}"/>
              </a:ext>
            </a:extLst>
          </p:cNvPr>
          <p:cNvSpPr txBox="1">
            <a:spLocks/>
          </p:cNvSpPr>
          <p:nvPr/>
        </p:nvSpPr>
        <p:spPr>
          <a:xfrm>
            <a:off x="4983163" y="5991225"/>
            <a:ext cx="1525587"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2800" b="1" dirty="0" err="1">
                <a:solidFill>
                  <a:schemeClr val="accent3"/>
                </a:solidFill>
                <a:latin typeface="+mj-lt"/>
                <a:ea typeface="Microsoft Sans Serif" charset="0"/>
                <a:cs typeface="Arial" charset="0"/>
              </a:rPr>
              <a:t>scampr</a:t>
            </a:r>
            <a:r>
              <a:rPr lang="en-US" altLang="en-US" sz="2800" dirty="0">
                <a:latin typeface="Arial" charset="0"/>
                <a:ea typeface="Microsoft Sans Serif" charset="0"/>
                <a:cs typeface="Arial" charset="0"/>
              </a:rPr>
              <a:t> </a:t>
            </a:r>
            <a:endParaRPr lang="en-AU" altLang="en-US" sz="2800" dirty="0">
              <a:latin typeface="Arial" charset="0"/>
              <a:ea typeface="Microsoft Sans Serif" charset="0"/>
              <a:cs typeface="Arial" charset="0"/>
            </a:endParaRPr>
          </a:p>
        </p:txBody>
      </p:sp>
      <p:sp>
        <p:nvSpPr>
          <p:cNvPr id="18" name="Text Placeholder 2">
            <a:extLst>
              <a:ext uri="{FF2B5EF4-FFF2-40B4-BE49-F238E27FC236}">
                <a16:creationId xmlns:a16="http://schemas.microsoft.com/office/drawing/2014/main" id="{CBDB0B0C-99B5-5F8E-E87E-21120F13B670}"/>
              </a:ext>
            </a:extLst>
          </p:cNvPr>
          <p:cNvSpPr txBox="1">
            <a:spLocks/>
          </p:cNvSpPr>
          <p:nvPr/>
        </p:nvSpPr>
        <p:spPr>
          <a:xfrm>
            <a:off x="1965325" y="5991225"/>
            <a:ext cx="1525588"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2800" b="1" dirty="0">
                <a:solidFill>
                  <a:schemeClr val="accent3"/>
                </a:solidFill>
                <a:latin typeface="+mj-lt"/>
                <a:ea typeface="Microsoft Sans Serif" charset="0"/>
                <a:cs typeface="Arial" charset="0"/>
              </a:rPr>
              <a:t>R-INLA</a:t>
            </a:r>
            <a:r>
              <a:rPr lang="en-US" altLang="en-US" sz="2800" dirty="0">
                <a:latin typeface="Arial" charset="0"/>
                <a:ea typeface="Microsoft Sans Serif" charset="0"/>
                <a:cs typeface="Arial" charset="0"/>
              </a:rPr>
              <a:t> </a:t>
            </a:r>
            <a:endParaRPr lang="en-AU" altLang="en-US" sz="2800" dirty="0">
              <a:latin typeface="Arial" charset="0"/>
              <a:ea typeface="Microsoft Sans Serif" charset="0"/>
              <a:cs typeface="Arial" charset="0"/>
            </a:endParaRPr>
          </a:p>
        </p:txBody>
      </p:sp>
      <p:sp>
        <p:nvSpPr>
          <p:cNvPr id="19" name="Arrow: Right 18">
            <a:extLst>
              <a:ext uri="{FF2B5EF4-FFF2-40B4-BE49-F238E27FC236}">
                <a16:creationId xmlns:a16="http://schemas.microsoft.com/office/drawing/2014/main" id="{9EF1DDCB-47DA-1B1C-74E6-217E4BD28643}"/>
              </a:ext>
            </a:extLst>
          </p:cNvPr>
          <p:cNvSpPr/>
          <p:nvPr/>
        </p:nvSpPr>
        <p:spPr>
          <a:xfrm rot="5400000">
            <a:off x="-104775" y="5316538"/>
            <a:ext cx="1638300" cy="330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a:defRPr/>
            </a:pPr>
            <a:endParaRPr lang="en-AU"/>
          </a:p>
        </p:txBody>
      </p:sp>
      <p:sp>
        <p:nvSpPr>
          <p:cNvPr id="54281" name="Text Placeholder 2">
            <a:extLst>
              <a:ext uri="{FF2B5EF4-FFF2-40B4-BE49-F238E27FC236}">
                <a16:creationId xmlns:a16="http://schemas.microsoft.com/office/drawing/2014/main" id="{2FBA1DAF-F41E-ACBB-C0BE-56D7E3AE53EF}"/>
              </a:ext>
            </a:extLst>
          </p:cNvPr>
          <p:cNvSpPr txBox="1">
            <a:spLocks noChangeArrowheads="1"/>
          </p:cNvSpPr>
          <p:nvPr/>
        </p:nvSpPr>
        <p:spPr bwMode="auto">
          <a:xfrm>
            <a:off x="-466725" y="4279900"/>
            <a:ext cx="236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buFont typeface="Calibri" panose="020F0502020204030204" pitchFamily="34" charset="0"/>
              <a:buNone/>
            </a:pPr>
            <a:r>
              <a:rPr lang="en-US" altLang="en-US" sz="2000">
                <a:latin typeface="Arial" panose="020B0604020202020204" pitchFamily="34" charset="0"/>
                <a:ea typeface="Microsoft Sans Serif" panose="020B0604020202020204" pitchFamily="34" charset="0"/>
                <a:cs typeface="Arial" panose="020B0604020202020204" pitchFamily="34" charset="0"/>
              </a:rPr>
              <a:t>More</a:t>
            </a:r>
          </a:p>
          <a:p>
            <a:pPr algn="ctr" eaLnBrk="1" hangingPunct="1">
              <a:buFont typeface="Calibri" panose="020F0502020204030204" pitchFamily="34" charset="0"/>
              <a:buNone/>
            </a:pPr>
            <a:r>
              <a:rPr lang="en-US" altLang="en-US" sz="2000">
                <a:latin typeface="Arial" panose="020B0604020202020204" pitchFamily="34" charset="0"/>
                <a:ea typeface="Microsoft Sans Serif" panose="020B0604020202020204" pitchFamily="34" charset="0"/>
                <a:cs typeface="Arial" panose="020B0604020202020204" pitchFamily="34" charset="0"/>
              </a:rPr>
              <a:t>accurate</a:t>
            </a:r>
            <a:endParaRPr lang="en-AU" altLang="en-US" sz="2000">
              <a:latin typeface="Arial" panose="020B0604020202020204" pitchFamily="34" charset="0"/>
              <a:ea typeface="Microsoft Sans Serif"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5999721F-BCF9-B87E-2BAB-7300F3ADE407}"/>
              </a:ext>
            </a:extLst>
          </p:cNvPr>
          <p:cNvSpPr/>
          <p:nvPr/>
        </p:nvSpPr>
        <p:spPr>
          <a:xfrm rot="5400000">
            <a:off x="-104775" y="2508250"/>
            <a:ext cx="1638300" cy="330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a:defRPr/>
            </a:pPr>
            <a:endParaRPr lang="en-AU"/>
          </a:p>
        </p:txBody>
      </p:sp>
      <p:sp>
        <p:nvSpPr>
          <p:cNvPr id="54283" name="Text Placeholder 2">
            <a:extLst>
              <a:ext uri="{FF2B5EF4-FFF2-40B4-BE49-F238E27FC236}">
                <a16:creationId xmlns:a16="http://schemas.microsoft.com/office/drawing/2014/main" id="{201B2F63-F7B9-5DB1-9D32-C589687C17A3}"/>
              </a:ext>
            </a:extLst>
          </p:cNvPr>
          <p:cNvSpPr txBox="1">
            <a:spLocks noChangeArrowheads="1"/>
          </p:cNvSpPr>
          <p:nvPr/>
        </p:nvSpPr>
        <p:spPr bwMode="auto">
          <a:xfrm>
            <a:off x="-466725" y="1524000"/>
            <a:ext cx="236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2000">
                <a:latin typeface="Arial" panose="020B0604020202020204" pitchFamily="34" charset="0"/>
                <a:ea typeface="Microsoft Sans Serif" panose="020B0604020202020204" pitchFamily="34" charset="0"/>
                <a:cs typeface="Arial" panose="020B0604020202020204" pitchFamily="34" charset="0"/>
              </a:rPr>
              <a:t>Faster</a:t>
            </a:r>
            <a:endParaRPr lang="en-AU" altLang="en-US" sz="2000">
              <a:latin typeface="Arial" panose="020B0604020202020204" pitchFamily="34" charset="0"/>
              <a:ea typeface="Microsoft Sans Serif"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72049EF6-4F46-EF0B-DA62-5A96CB878735}"/>
              </a:ext>
            </a:extLst>
          </p:cNvPr>
          <p:cNvSpPr/>
          <p:nvPr/>
        </p:nvSpPr>
        <p:spPr>
          <a:xfrm rot="12513260">
            <a:off x="4856163" y="2006600"/>
            <a:ext cx="226853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4" name="Arrow: Right 23">
            <a:extLst>
              <a:ext uri="{FF2B5EF4-FFF2-40B4-BE49-F238E27FC236}">
                <a16:creationId xmlns:a16="http://schemas.microsoft.com/office/drawing/2014/main" id="{E9E599A8-8A34-F523-B0D7-9B7E3E3EEA62}"/>
              </a:ext>
            </a:extLst>
          </p:cNvPr>
          <p:cNvSpPr/>
          <p:nvPr/>
        </p:nvSpPr>
        <p:spPr>
          <a:xfrm rot="8588915">
            <a:off x="4568825" y="3713163"/>
            <a:ext cx="2700338"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5" name="Text Placeholder 2">
            <a:extLst>
              <a:ext uri="{FF2B5EF4-FFF2-40B4-BE49-F238E27FC236}">
                <a16:creationId xmlns:a16="http://schemas.microsoft.com/office/drawing/2014/main" id="{15D27985-8E01-E580-6E37-35A790796516}"/>
              </a:ext>
            </a:extLst>
          </p:cNvPr>
          <p:cNvSpPr txBox="1">
            <a:spLocks/>
          </p:cNvSpPr>
          <p:nvPr/>
        </p:nvSpPr>
        <p:spPr>
          <a:xfrm>
            <a:off x="7186613" y="2987675"/>
            <a:ext cx="2465387"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2800" b="1" dirty="0" err="1">
                <a:solidFill>
                  <a:schemeClr val="accent3"/>
                </a:solidFill>
                <a:latin typeface="+mj-lt"/>
                <a:ea typeface="Microsoft Sans Serif" charset="0"/>
                <a:cs typeface="Arial" charset="0"/>
              </a:rPr>
              <a:t>mgcv</a:t>
            </a:r>
            <a:r>
              <a:rPr lang="en-US" altLang="en-US" sz="2800" dirty="0">
                <a:latin typeface="+mj-lt"/>
                <a:ea typeface="Microsoft Sans Serif" charset="0"/>
                <a:cs typeface="Arial" charset="0"/>
              </a:rPr>
              <a:t> usually a little faster and as accurate</a:t>
            </a:r>
            <a:r>
              <a:rPr lang="en-US" altLang="en-US" sz="2800" dirty="0">
                <a:latin typeface="Arial" charset="0"/>
                <a:ea typeface="Microsoft Sans Serif" charset="0"/>
                <a:cs typeface="Arial" charset="0"/>
              </a:rPr>
              <a:t> </a:t>
            </a:r>
            <a:endParaRPr lang="en-AU" altLang="en-US" sz="2800" dirty="0">
              <a:latin typeface="Arial" charset="0"/>
              <a:ea typeface="Microsoft Sans Serif" charset="0"/>
              <a:cs typeface="Arial" charset="0"/>
            </a:endParaRPr>
          </a:p>
        </p:txBody>
      </p:sp>
      <p:sp>
        <p:nvSpPr>
          <p:cNvPr id="26" name="Arrow: Right 25">
            <a:extLst>
              <a:ext uri="{FF2B5EF4-FFF2-40B4-BE49-F238E27FC236}">
                <a16:creationId xmlns:a16="http://schemas.microsoft.com/office/drawing/2014/main" id="{154CEC92-CE43-8260-3353-673DAD95420B}"/>
              </a:ext>
            </a:extLst>
          </p:cNvPr>
          <p:cNvSpPr/>
          <p:nvPr/>
        </p:nvSpPr>
        <p:spPr>
          <a:xfrm rot="10482042">
            <a:off x="6189663" y="2630488"/>
            <a:ext cx="971550"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7" name="Arrow: Right 26">
            <a:extLst>
              <a:ext uri="{FF2B5EF4-FFF2-40B4-BE49-F238E27FC236}">
                <a16:creationId xmlns:a16="http://schemas.microsoft.com/office/drawing/2014/main" id="{19FF4E2B-AAE0-B746-A9F7-4F0EB6F748F4}"/>
              </a:ext>
            </a:extLst>
          </p:cNvPr>
          <p:cNvSpPr/>
          <p:nvPr/>
        </p:nvSpPr>
        <p:spPr>
          <a:xfrm rot="7676387">
            <a:off x="5903119" y="3825082"/>
            <a:ext cx="160813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8" name="Text Placeholder 2">
            <a:extLst>
              <a:ext uri="{FF2B5EF4-FFF2-40B4-BE49-F238E27FC236}">
                <a16:creationId xmlns:a16="http://schemas.microsoft.com/office/drawing/2014/main" id="{1D5DE26E-87F8-4946-0296-B0F48FAF3F0E}"/>
              </a:ext>
            </a:extLst>
          </p:cNvPr>
          <p:cNvSpPr txBox="1">
            <a:spLocks/>
          </p:cNvSpPr>
          <p:nvPr/>
        </p:nvSpPr>
        <p:spPr>
          <a:xfrm>
            <a:off x="7234238" y="3119438"/>
            <a:ext cx="2465387" cy="619125"/>
          </a:xfrm>
          <a:prstGeom prst="rect">
            <a:avLst/>
          </a:prstGeom>
        </p:spPr>
        <p:txBody>
          <a:bodyPr anchor="b"/>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buFont typeface="Calibri" panose="020F0502020204030204" pitchFamily="34" charset="0"/>
              <a:buNone/>
              <a:defRPr/>
            </a:pPr>
            <a:r>
              <a:rPr lang="en-US" altLang="en-US" sz="2800" b="1" dirty="0" err="1">
                <a:solidFill>
                  <a:schemeClr val="accent3"/>
                </a:solidFill>
                <a:latin typeface="+mj-lt"/>
                <a:ea typeface="Microsoft Sans Serif" charset="0"/>
                <a:cs typeface="Arial" charset="0"/>
              </a:rPr>
              <a:t>scampr</a:t>
            </a:r>
            <a:r>
              <a:rPr lang="en-US" altLang="en-US" sz="2800" dirty="0">
                <a:solidFill>
                  <a:schemeClr val="accent3"/>
                </a:solidFill>
                <a:latin typeface="+mj-lt"/>
                <a:ea typeface="Microsoft Sans Serif" charset="0"/>
                <a:cs typeface="Arial" charset="0"/>
              </a:rPr>
              <a:t> </a:t>
            </a:r>
            <a:r>
              <a:rPr lang="en-US" altLang="en-US" sz="2800" dirty="0">
                <a:latin typeface="+mj-lt"/>
                <a:ea typeface="Microsoft Sans Serif" charset="0"/>
                <a:cs typeface="Arial" charset="0"/>
              </a:rPr>
              <a:t>sacrifice a little accuracy for much faster</a:t>
            </a:r>
            <a:endParaRPr lang="en-AU" altLang="en-US" sz="2800" dirty="0">
              <a:latin typeface="Arial" charset="0"/>
              <a:ea typeface="Microsoft Sans Serif"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p:bldP spid="25" grpId="1"/>
      <p:bldP spid="26" grpId="0" animBg="1"/>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A tree with many branches&#10;&#10;Description automatically generated">
            <a:extLst>
              <a:ext uri="{FF2B5EF4-FFF2-40B4-BE49-F238E27FC236}">
                <a16:creationId xmlns:a16="http://schemas.microsoft.com/office/drawing/2014/main" id="{0053DD6F-D4D6-820C-2097-B8F386852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419225"/>
            <a:ext cx="384492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0A039613-02BF-F423-84FE-013244BF2086}"/>
              </a:ext>
            </a:extLst>
          </p:cNvPr>
          <p:cNvSpPr txBox="1">
            <a:spLocks/>
          </p:cNvSpPr>
          <p:nvPr/>
        </p:nvSpPr>
        <p:spPr>
          <a:xfrm>
            <a:off x="171450" y="346075"/>
            <a:ext cx="9190038" cy="1001713"/>
          </a:xfrm>
          <a:prstGeom prst="rect">
            <a:avLst/>
          </a:prstGeom>
        </p:spPr>
        <p:txBody>
          <a:bodyPr anchor="b">
            <a:normAutofit fontScale="77500" lnSpcReduction="20000"/>
          </a:bodyPr>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1600"/>
              </a:spcAft>
              <a:defRPr/>
            </a:pPr>
            <a:r>
              <a:rPr lang="en-AU" altLang="en-US" sz="3900" b="1" i="1" dirty="0">
                <a:latin typeface="Arial" charset="0"/>
                <a:ea typeface="Microsoft Sans Serif" charset="0"/>
                <a:cs typeface="Arial" charset="0"/>
              </a:rPr>
              <a:t>Eucalyptus </a:t>
            </a:r>
            <a:r>
              <a:rPr lang="en-AU" altLang="en-US" sz="3900" b="1" i="1" dirty="0" err="1">
                <a:latin typeface="Arial" charset="0"/>
                <a:ea typeface="Microsoft Sans Serif" charset="0"/>
                <a:cs typeface="Arial" charset="0"/>
              </a:rPr>
              <a:t>campanulata</a:t>
            </a:r>
            <a:endParaRPr lang="en-AU" altLang="en-US" sz="3900" b="1" i="1" dirty="0">
              <a:latin typeface="Arial" charset="0"/>
              <a:ea typeface="Microsoft Sans Serif" charset="0"/>
              <a:cs typeface="Arial" charset="0"/>
            </a:endParaRPr>
          </a:p>
          <a:p>
            <a:pPr fontAlgn="auto">
              <a:spcBef>
                <a:spcPct val="0"/>
              </a:spcBef>
              <a:spcAft>
                <a:spcPts val="1600"/>
              </a:spcAft>
              <a:defRPr/>
            </a:pPr>
            <a:r>
              <a:rPr lang="en-AU" altLang="en-US" sz="3400" b="1" dirty="0">
                <a:latin typeface="Arial" charset="0"/>
                <a:ea typeface="Microsoft Sans Serif" charset="0"/>
                <a:cs typeface="Arial" charset="0"/>
              </a:rPr>
              <a:t>(New England Blackbutt)</a:t>
            </a:r>
          </a:p>
        </p:txBody>
      </p:sp>
      <p:pic>
        <p:nvPicPr>
          <p:cNvPr id="35844" name="Picture 14" descr="A map of australia with several states&#10;&#10;Description automatically generated">
            <a:extLst>
              <a:ext uri="{FF2B5EF4-FFF2-40B4-BE49-F238E27FC236}">
                <a16:creationId xmlns:a16="http://schemas.microsoft.com/office/drawing/2014/main" id="{17917CDC-3F22-C9AB-F2FC-502833A35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138363"/>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6">
            <a:extLst>
              <a:ext uri="{FF2B5EF4-FFF2-40B4-BE49-F238E27FC236}">
                <a16:creationId xmlns:a16="http://schemas.microsoft.com/office/drawing/2014/main" id="{88DFB436-0986-AFCC-8DC6-50662095C6CA}"/>
              </a:ext>
            </a:extLst>
          </p:cNvPr>
          <p:cNvSpPr txBox="1">
            <a:spLocks noChangeArrowheads="1"/>
          </p:cNvSpPr>
          <p:nvPr/>
        </p:nvSpPr>
        <p:spPr bwMode="auto">
          <a:xfrm>
            <a:off x="296863" y="6207125"/>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Calibri" panose="020F0502020204030204" pitchFamily="34" charset="0"/>
              <a:buChar char="﻿"/>
              <a:defRPr>
                <a:solidFill>
                  <a:schemeClr val="tx1"/>
                </a:solidFill>
                <a:latin typeface="Roboto" panose="02000000000000000000" pitchFamily="2" charset="0"/>
              </a:defRPr>
            </a:lvl1pPr>
            <a:lvl2pPr marL="742950" indent="-28575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buFontTx/>
              <a:buNone/>
            </a:pPr>
            <a:r>
              <a:rPr lang="en-AU" altLang="en-US">
                <a:solidFill>
                  <a:schemeClr val="bg1"/>
                </a:solidFill>
              </a:rPr>
              <a:t>© Samuel Frankel</a:t>
            </a:r>
          </a:p>
        </p:txBody>
      </p:sp>
      <p:pic>
        <p:nvPicPr>
          <p:cNvPr id="4" name="Picture 3">
            <a:extLst>
              <a:ext uri="{FF2B5EF4-FFF2-40B4-BE49-F238E27FC236}">
                <a16:creationId xmlns:a16="http://schemas.microsoft.com/office/drawing/2014/main" id="{BE588C53-39AF-EE5B-88E6-5B19D7A3D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5405438"/>
            <a:ext cx="203676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A group of orange and purple shapes&#10;&#10;Description automatically generated">
            <a:extLst>
              <a:ext uri="{FF2B5EF4-FFF2-40B4-BE49-F238E27FC236}">
                <a16:creationId xmlns:a16="http://schemas.microsoft.com/office/drawing/2014/main" id="{58FB1F20-481E-3576-4798-D36B18096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101850"/>
            <a:ext cx="7729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Placeholder 2">
            <a:extLst>
              <a:ext uri="{FF2B5EF4-FFF2-40B4-BE49-F238E27FC236}">
                <a16:creationId xmlns:a16="http://schemas.microsoft.com/office/drawing/2014/main" id="{002A9198-1A50-483F-C7A5-54CD58A50FC8}"/>
              </a:ext>
            </a:extLst>
          </p:cNvPr>
          <p:cNvSpPr txBox="1">
            <a:spLocks noChangeArrowheads="1"/>
          </p:cNvSpPr>
          <p:nvPr/>
        </p:nvSpPr>
        <p:spPr bwMode="auto">
          <a:xfrm>
            <a:off x="642938" y="1704975"/>
            <a:ext cx="3722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R-INLA</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56324" name="Text Placeholder 2">
            <a:extLst>
              <a:ext uri="{FF2B5EF4-FFF2-40B4-BE49-F238E27FC236}">
                <a16:creationId xmlns:a16="http://schemas.microsoft.com/office/drawing/2014/main" id="{B0BEE8A1-4B03-D1DB-371E-CF62B01C4F5A}"/>
              </a:ext>
            </a:extLst>
          </p:cNvPr>
          <p:cNvSpPr txBox="1">
            <a:spLocks noChangeArrowheads="1"/>
          </p:cNvSpPr>
          <p:nvPr/>
        </p:nvSpPr>
        <p:spPr bwMode="auto">
          <a:xfrm>
            <a:off x="2930525" y="1704975"/>
            <a:ext cx="3724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scampr</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56325" name="Text Placeholder 2">
            <a:extLst>
              <a:ext uri="{FF2B5EF4-FFF2-40B4-BE49-F238E27FC236}">
                <a16:creationId xmlns:a16="http://schemas.microsoft.com/office/drawing/2014/main" id="{06C9099D-E49D-D833-AA0D-F77D33D329A7}"/>
              </a:ext>
            </a:extLst>
          </p:cNvPr>
          <p:cNvSpPr txBox="1">
            <a:spLocks noChangeArrowheads="1"/>
          </p:cNvSpPr>
          <p:nvPr/>
        </p:nvSpPr>
        <p:spPr bwMode="auto">
          <a:xfrm>
            <a:off x="5302250" y="1704975"/>
            <a:ext cx="3722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mgcv</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56326" name="Text Placeholder 2">
            <a:extLst>
              <a:ext uri="{FF2B5EF4-FFF2-40B4-BE49-F238E27FC236}">
                <a16:creationId xmlns:a16="http://schemas.microsoft.com/office/drawing/2014/main" id="{3B172C13-0AA4-2BA9-20D6-80BD7A78EE59}"/>
              </a:ext>
            </a:extLst>
          </p:cNvPr>
          <p:cNvSpPr txBox="1">
            <a:spLocks noChangeArrowheads="1"/>
          </p:cNvSpPr>
          <p:nvPr/>
        </p:nvSpPr>
        <p:spPr bwMode="auto">
          <a:xfrm>
            <a:off x="171450" y="315913"/>
            <a:ext cx="678021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Estimates of the underlying mean</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56327" name="Picture 12" descr="A tree with many branches&#10;&#10;Description automatically generated">
            <a:extLst>
              <a:ext uri="{FF2B5EF4-FFF2-40B4-BE49-F238E27FC236}">
                <a16:creationId xmlns:a16="http://schemas.microsoft.com/office/drawing/2014/main" id="{860EBE0E-1BAF-AF65-396E-3BF094352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09BFE3B-A7BA-33AA-3470-0670811A98D8}"/>
              </a:ext>
            </a:extLst>
          </p:cNvPr>
          <p:cNvSpPr txBox="1">
            <a:spLocks/>
          </p:cNvSpPr>
          <p:nvPr/>
        </p:nvSpPr>
        <p:spPr>
          <a:xfrm>
            <a:off x="476250" y="395288"/>
            <a:ext cx="9190038" cy="3657600"/>
          </a:xfrm>
          <a:prstGeom prst="rect">
            <a:avLst/>
          </a:prstGeom>
        </p:spPr>
        <p:txBody>
          <a:bodyPr anchor="b">
            <a:normAutofit/>
          </a:bodyPr>
          <a:lst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ct val="0"/>
              </a:spcBef>
              <a:spcAft>
                <a:spcPts val="1600"/>
              </a:spcAft>
              <a:defRPr/>
            </a:pPr>
            <a:r>
              <a:rPr lang="en-AU" altLang="en-US" sz="3600" b="1" dirty="0">
                <a:latin typeface="Arial" charset="0"/>
                <a:ea typeface="Microsoft Sans Serif" charset="0"/>
                <a:cs typeface="Arial" charset="0"/>
              </a:rPr>
              <a:t>Thanks for listening</a:t>
            </a:r>
          </a:p>
          <a:p>
            <a:pPr marL="285750" indent="-285750" fontAlgn="auto">
              <a:spcBef>
                <a:spcPct val="0"/>
              </a:spcBef>
              <a:spcAft>
                <a:spcPts val="1600"/>
              </a:spcAft>
              <a:buFont typeface="Wingdings" panose="05000000000000000000" pitchFamily="2" charset="2"/>
              <a:buChar char="Ø"/>
              <a:defRPr/>
            </a:pPr>
            <a:r>
              <a:rPr lang="en-AU" altLang="en-US" sz="2400" b="1" dirty="0">
                <a:latin typeface="Arial" charset="0"/>
                <a:ea typeface="Microsoft Sans Serif" charset="0"/>
                <a:cs typeface="Arial" charset="0"/>
              </a:rPr>
              <a:t>Watch out for paper on fitting ISDM using </a:t>
            </a:r>
            <a:r>
              <a:rPr lang="en-AU" altLang="en-US" sz="2400" b="1" dirty="0" err="1">
                <a:solidFill>
                  <a:schemeClr val="accent3"/>
                </a:solidFill>
                <a:latin typeface="+mj-lt"/>
                <a:ea typeface="Microsoft Sans Serif" charset="0"/>
                <a:cs typeface="Arial" charset="0"/>
              </a:rPr>
              <a:t>mgcv</a:t>
            </a:r>
            <a:endParaRPr lang="en-AU" altLang="en-US" sz="2400" b="1" dirty="0">
              <a:solidFill>
                <a:schemeClr val="accent3"/>
              </a:solidFill>
              <a:latin typeface="+mj-lt"/>
              <a:ea typeface="Microsoft Sans Serif" charset="0"/>
              <a:cs typeface="Arial" charset="0"/>
            </a:endParaRPr>
          </a:p>
          <a:p>
            <a:pPr marL="285750" indent="-285750" fontAlgn="auto">
              <a:spcBef>
                <a:spcPct val="0"/>
              </a:spcBef>
              <a:spcAft>
                <a:spcPts val="1600"/>
              </a:spcAft>
              <a:buFont typeface="Wingdings" panose="05000000000000000000" pitchFamily="2" charset="2"/>
              <a:buChar char="Ø"/>
              <a:defRPr/>
            </a:pPr>
            <a:r>
              <a:rPr lang="en-AU" altLang="en-US" sz="2400" b="1" dirty="0">
                <a:latin typeface="Arial" charset="0"/>
                <a:ea typeface="Microsoft Sans Serif" charset="0"/>
                <a:cs typeface="Arial" charset="0"/>
              </a:rPr>
              <a:t>See our paper, Dovers et al. (2024) on ISDM for:</a:t>
            </a:r>
          </a:p>
          <a:p>
            <a:pPr marL="971550" lvl="1" indent="-285750" fontAlgn="auto">
              <a:spcBef>
                <a:spcPct val="0"/>
              </a:spcBef>
              <a:spcAft>
                <a:spcPts val="1600"/>
              </a:spcAft>
              <a:buFont typeface="Wingdings" panose="05000000000000000000" pitchFamily="2" charset="2"/>
              <a:buChar char="Ø"/>
              <a:defRPr/>
            </a:pPr>
            <a:r>
              <a:rPr lang="en-AU" altLang="en-US" sz="2400" b="1" dirty="0">
                <a:latin typeface="Arial" charset="0"/>
                <a:ea typeface="Microsoft Sans Serif" charset="0"/>
                <a:cs typeface="Arial" charset="0"/>
              </a:rPr>
              <a:t> Demonstration of improved OOS prediction for 29 species of flora Northern NSW</a:t>
            </a:r>
          </a:p>
          <a:p>
            <a:pPr marL="971550" lvl="1" indent="-285750" fontAlgn="auto">
              <a:spcBef>
                <a:spcPct val="0"/>
              </a:spcBef>
              <a:spcAft>
                <a:spcPts val="1600"/>
              </a:spcAft>
              <a:buFont typeface="Wingdings" panose="05000000000000000000" pitchFamily="2" charset="2"/>
              <a:buChar char="Ø"/>
              <a:defRPr/>
            </a:pPr>
            <a:r>
              <a:rPr lang="en-AU" altLang="en-US" sz="2400" b="1" dirty="0">
                <a:latin typeface="Arial" charset="0"/>
                <a:ea typeface="Microsoft Sans Serif" charset="0"/>
                <a:cs typeface="Arial" charset="0"/>
              </a:rPr>
              <a:t>More extensive simulation results</a:t>
            </a:r>
          </a:p>
          <a:p>
            <a:pPr marL="971550" lvl="1" indent="-285750" fontAlgn="auto">
              <a:spcBef>
                <a:spcPct val="0"/>
              </a:spcBef>
              <a:spcAft>
                <a:spcPts val="1600"/>
              </a:spcAft>
              <a:buFont typeface="Wingdings" panose="05000000000000000000" pitchFamily="2" charset="2"/>
              <a:buChar char="Ø"/>
              <a:defRPr/>
            </a:pPr>
            <a:endParaRPr lang="en-AU" altLang="en-US" sz="2400" b="1" dirty="0">
              <a:latin typeface="Arial" charset="0"/>
              <a:ea typeface="Microsoft Sans Serif" charset="0"/>
              <a:cs typeface="Arial" charset="0"/>
            </a:endParaRPr>
          </a:p>
        </p:txBody>
      </p:sp>
      <p:sp>
        <p:nvSpPr>
          <p:cNvPr id="58371" name="TextBox 3">
            <a:extLst>
              <a:ext uri="{FF2B5EF4-FFF2-40B4-BE49-F238E27FC236}">
                <a16:creationId xmlns:a16="http://schemas.microsoft.com/office/drawing/2014/main" id="{11D7A0FB-2B97-DEA3-5ACE-F9CA8CF20A2F}"/>
              </a:ext>
            </a:extLst>
          </p:cNvPr>
          <p:cNvSpPr txBox="1">
            <a:spLocks noChangeArrowheads="1"/>
          </p:cNvSpPr>
          <p:nvPr/>
        </p:nvSpPr>
        <p:spPr bwMode="auto">
          <a:xfrm>
            <a:off x="190500" y="5897563"/>
            <a:ext cx="9475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Calibri" panose="020F0502020204030204" pitchFamily="34" charset="0"/>
              <a:buChar char="﻿"/>
              <a:defRPr>
                <a:solidFill>
                  <a:schemeClr val="tx1"/>
                </a:solidFill>
                <a:latin typeface="Roboto" panose="02000000000000000000" pitchFamily="2" charset="0"/>
              </a:defRPr>
            </a:lvl1pPr>
            <a:lvl2pPr marL="742950" indent="-28575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buFontTx/>
              <a:buNone/>
            </a:pPr>
            <a:r>
              <a:rPr lang="en-US" altLang="en-US" sz="2400" b="1">
                <a:latin typeface="Arial" panose="020B0604020202020204" pitchFamily="34" charset="0"/>
                <a:ea typeface="Microsoft Sans Serif" panose="020B0604020202020204" pitchFamily="34" charset="0"/>
                <a:cs typeface="Arial" panose="020B0604020202020204" pitchFamily="34" charset="0"/>
              </a:rPr>
              <a:t>This work was supported by the Australian Research Council Discovery Project scheme (DP210101923)</a:t>
            </a:r>
            <a:endParaRPr lang="en-AU" altLang="en-US" sz="2400" b="1">
              <a:latin typeface="Arial" panose="020B0604020202020204" pitchFamily="34" charset="0"/>
              <a:ea typeface="Microsoft Sans Serif" panose="020B0604020202020204" pitchFamily="34" charset="0"/>
              <a:cs typeface="Arial" panose="020B0604020202020204" pitchFamily="34" charset="0"/>
            </a:endParaRPr>
          </a:p>
          <a:p>
            <a:pPr eaLnBrk="1" hangingPunct="1">
              <a:buFontTx/>
              <a:buNone/>
            </a:pPr>
            <a:endParaRPr lang="en-AU" altLang="en-US">
              <a:ea typeface="Microsoft Sans Serif" panose="020B0604020202020204" pitchFamily="34" charset="0"/>
              <a:cs typeface="Arial" panose="020B0604020202020204" pitchFamily="34" charset="0"/>
            </a:endParaRPr>
          </a:p>
        </p:txBody>
      </p:sp>
      <p:sp>
        <p:nvSpPr>
          <p:cNvPr id="55300" name="TextBox 4">
            <a:extLst>
              <a:ext uri="{FF2B5EF4-FFF2-40B4-BE49-F238E27FC236}">
                <a16:creationId xmlns:a16="http://schemas.microsoft.com/office/drawing/2014/main" id="{56E59D87-9336-B6BB-8C45-CB8543E5C67D}"/>
              </a:ext>
            </a:extLst>
          </p:cNvPr>
          <p:cNvSpPr txBox="1">
            <a:spLocks noChangeArrowheads="1"/>
          </p:cNvSpPr>
          <p:nvPr/>
        </p:nvSpPr>
        <p:spPr bwMode="auto">
          <a:xfrm>
            <a:off x="190500" y="4895850"/>
            <a:ext cx="3600450" cy="954088"/>
          </a:xfrm>
          <a:prstGeom prst="rect">
            <a:avLst/>
          </a:prstGeom>
          <a:noFill/>
          <a:ln>
            <a:noFill/>
          </a:ln>
        </p:spPr>
        <p:txBody>
          <a:bodyPr wrap="none">
            <a:spAutoFit/>
          </a:bodyPr>
          <a:lstStyle>
            <a:lvl1pPr>
              <a:buFont typeface="Calibri" panose="020F0502020204030204" pitchFamily="34" charset="0"/>
              <a:buChar char="﻿"/>
              <a:defRPr>
                <a:solidFill>
                  <a:schemeClr val="tx1"/>
                </a:solidFill>
                <a:latin typeface="Roboto" panose="02000000000000000000" pitchFamily="2" charset="0"/>
              </a:defRPr>
            </a:lvl1pPr>
            <a:lvl2pPr marL="742950" indent="-28575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buFontTx/>
              <a:buNone/>
              <a:defRPr/>
            </a:pPr>
            <a:r>
              <a:rPr lang="en-US" altLang="en-US" sz="3200" b="1" dirty="0">
                <a:latin typeface="Arial" panose="020B0604020202020204" pitchFamily="34" charset="0"/>
                <a:cs typeface="Arial" panose="020B0604020202020204" pitchFamily="34" charset="0"/>
              </a:rPr>
              <a:t>Contact:</a:t>
            </a:r>
          </a:p>
          <a:p>
            <a:pPr eaLnBrk="1" hangingPunct="1">
              <a:buFontTx/>
              <a:buNone/>
              <a:defRPr/>
            </a:pPr>
            <a:r>
              <a:rPr lang="en-US" altLang="en-US" sz="2400" b="1" dirty="0">
                <a:solidFill>
                  <a:schemeClr val="accent3"/>
                </a:solidFill>
                <a:latin typeface="Arial" panose="020B0604020202020204" pitchFamily="34" charset="0"/>
                <a:cs typeface="Arial" panose="020B0604020202020204" pitchFamily="34" charset="0"/>
              </a:rPr>
              <a:t>e.dovers@unsw.edu.au</a:t>
            </a:r>
            <a:endParaRPr lang="en-AU" altLang="en-US" sz="2400" b="1" dirty="0">
              <a:solidFill>
                <a:schemeClr val="accent3"/>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A map of a country with orange and blue dots&#10;&#10;Description automatically generated">
            <a:extLst>
              <a:ext uri="{FF2B5EF4-FFF2-40B4-BE49-F238E27FC236}">
                <a16:creationId xmlns:a16="http://schemas.microsoft.com/office/drawing/2014/main" id="{044588CD-EFBA-6F7B-E85C-9A8A49B10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220663"/>
            <a:ext cx="2279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descr="A map of a country&#10;&#10;Description automatically generated">
            <a:extLst>
              <a:ext uri="{FF2B5EF4-FFF2-40B4-BE49-F238E27FC236}">
                <a16:creationId xmlns:a16="http://schemas.microsoft.com/office/drawing/2014/main" id="{7AC46E80-EADE-FC78-D5BA-04B4CA407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3570288"/>
            <a:ext cx="2279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A tree with many branches&#10;&#10;Description automatically generated">
            <a:extLst>
              <a:ext uri="{FF2B5EF4-FFF2-40B4-BE49-F238E27FC236}">
                <a16:creationId xmlns:a16="http://schemas.microsoft.com/office/drawing/2014/main" id="{54CFD59C-E3BE-EA18-1993-B46C137DA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Placeholder 2">
            <a:extLst>
              <a:ext uri="{FF2B5EF4-FFF2-40B4-BE49-F238E27FC236}">
                <a16:creationId xmlns:a16="http://schemas.microsoft.com/office/drawing/2014/main" id="{41477321-8961-9EEB-8F3A-CCC22196B224}"/>
              </a:ext>
            </a:extLst>
          </p:cNvPr>
          <p:cNvSpPr txBox="1">
            <a:spLocks noChangeArrowheads="1"/>
          </p:cNvSpPr>
          <p:nvPr/>
        </p:nvSpPr>
        <p:spPr bwMode="auto">
          <a:xfrm>
            <a:off x="171450" y="288925"/>
            <a:ext cx="6780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An I</a:t>
            </a:r>
            <a:r>
              <a:rPr lang="en-AU" altLang="en-US" sz="3200" b="1">
                <a:latin typeface="Arial" panose="020B0604020202020204" pitchFamily="34" charset="0"/>
                <a:ea typeface="Microsoft Sans Serif" panose="020B0604020202020204" pitchFamily="34" charset="0"/>
                <a:cs typeface="Arial" panose="020B0604020202020204" pitchFamily="34" charset="0"/>
              </a:rPr>
              <a:t>ntegrated Species Distribution Model</a:t>
            </a:r>
          </a:p>
        </p:txBody>
      </p:sp>
      <p:pic>
        <p:nvPicPr>
          <p:cNvPr id="2" name="Picture 1">
            <a:extLst>
              <a:ext uri="{FF2B5EF4-FFF2-40B4-BE49-F238E27FC236}">
                <a16:creationId xmlns:a16="http://schemas.microsoft.com/office/drawing/2014/main" id="{19FEEC39-D7B9-271D-A887-421018B37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3298825"/>
            <a:ext cx="44275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70184234-1620-61A8-5C21-5961CA9226E6}"/>
              </a:ext>
            </a:extLst>
          </p:cNvPr>
          <p:cNvSpPr txBox="1">
            <a:spLocks noChangeArrowheads="1"/>
          </p:cNvSpPr>
          <p:nvPr/>
        </p:nvSpPr>
        <p:spPr bwMode="auto">
          <a:xfrm>
            <a:off x="1054100" y="1879600"/>
            <a:ext cx="37226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Vegetation Survey</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D1EFFC74-9E5D-642B-A4E4-CDEB2CA8A98D}"/>
              </a:ext>
            </a:extLst>
          </p:cNvPr>
          <p:cNvSpPr/>
          <p:nvPr/>
        </p:nvSpPr>
        <p:spPr>
          <a:xfrm>
            <a:off x="5400675" y="1931988"/>
            <a:ext cx="1535113"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Arrow: Right 10">
            <a:extLst>
              <a:ext uri="{FF2B5EF4-FFF2-40B4-BE49-F238E27FC236}">
                <a16:creationId xmlns:a16="http://schemas.microsoft.com/office/drawing/2014/main" id="{F28E0FC6-CEF9-CCF7-035B-E25EDF712460}"/>
              </a:ext>
            </a:extLst>
          </p:cNvPr>
          <p:cNvSpPr/>
          <p:nvPr/>
        </p:nvSpPr>
        <p:spPr>
          <a:xfrm>
            <a:off x="5400675" y="4724400"/>
            <a:ext cx="1535113"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A map of a country with orange and blue dots&#10;&#10;Description automatically generated">
            <a:extLst>
              <a:ext uri="{FF2B5EF4-FFF2-40B4-BE49-F238E27FC236}">
                <a16:creationId xmlns:a16="http://schemas.microsoft.com/office/drawing/2014/main" id="{7C31A74B-D090-995F-8DD0-539965A95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220663"/>
            <a:ext cx="2279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A map of a country&#10;&#10;Description automatically generated">
            <a:extLst>
              <a:ext uri="{FF2B5EF4-FFF2-40B4-BE49-F238E27FC236}">
                <a16:creationId xmlns:a16="http://schemas.microsoft.com/office/drawing/2014/main" id="{2F068129-FE13-E906-DE5C-E73561AD2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3570288"/>
            <a:ext cx="2279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descr="A tree with many branches&#10;&#10;Description automatically generated">
            <a:extLst>
              <a:ext uri="{FF2B5EF4-FFF2-40B4-BE49-F238E27FC236}">
                <a16:creationId xmlns:a16="http://schemas.microsoft.com/office/drawing/2014/main" id="{E5276CBB-6FFB-ACEA-061F-7E4AAE19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Placeholder 2">
            <a:extLst>
              <a:ext uri="{FF2B5EF4-FFF2-40B4-BE49-F238E27FC236}">
                <a16:creationId xmlns:a16="http://schemas.microsoft.com/office/drawing/2014/main" id="{7FD4BBFD-AEF1-67CA-0173-D88D74EB2461}"/>
              </a:ext>
            </a:extLst>
          </p:cNvPr>
          <p:cNvSpPr txBox="1">
            <a:spLocks noChangeArrowheads="1"/>
          </p:cNvSpPr>
          <p:nvPr/>
        </p:nvSpPr>
        <p:spPr bwMode="auto">
          <a:xfrm>
            <a:off x="171450" y="288925"/>
            <a:ext cx="6780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An I</a:t>
            </a:r>
            <a:r>
              <a:rPr lang="en-AU" altLang="en-US" sz="3200" b="1">
                <a:latin typeface="Arial" panose="020B0604020202020204" pitchFamily="34" charset="0"/>
                <a:ea typeface="Microsoft Sans Serif" panose="020B0604020202020204" pitchFamily="34" charset="0"/>
                <a:cs typeface="Arial" panose="020B0604020202020204" pitchFamily="34" charset="0"/>
              </a:rPr>
              <a:t>ntegrated Species Distribution Model</a:t>
            </a:r>
          </a:p>
        </p:txBody>
      </p:sp>
      <p:pic>
        <p:nvPicPr>
          <p:cNvPr id="37894" name="Picture 12" descr="A map of a mountain range&#10;&#10;Description automatically generated">
            <a:extLst>
              <a:ext uri="{FF2B5EF4-FFF2-40B4-BE49-F238E27FC236}">
                <a16:creationId xmlns:a16="http://schemas.microsoft.com/office/drawing/2014/main" id="{C2FA459E-2C8C-024A-C8F0-F3AAC0A01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2638425"/>
            <a:ext cx="247332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row: Right 13">
            <a:extLst>
              <a:ext uri="{FF2B5EF4-FFF2-40B4-BE49-F238E27FC236}">
                <a16:creationId xmlns:a16="http://schemas.microsoft.com/office/drawing/2014/main" id="{5EBF0956-1D5E-F28C-4EAA-21E59C60E77D}"/>
              </a:ext>
            </a:extLst>
          </p:cNvPr>
          <p:cNvSpPr/>
          <p:nvPr/>
        </p:nvSpPr>
        <p:spPr>
          <a:xfrm rot="20191145">
            <a:off x="4027488" y="1624013"/>
            <a:ext cx="2868612" cy="630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Arrow: Right 14">
            <a:extLst>
              <a:ext uri="{FF2B5EF4-FFF2-40B4-BE49-F238E27FC236}">
                <a16:creationId xmlns:a16="http://schemas.microsoft.com/office/drawing/2014/main" id="{6E4A36C8-9797-1700-1E5D-90B2A28340BD}"/>
              </a:ext>
            </a:extLst>
          </p:cNvPr>
          <p:cNvSpPr/>
          <p:nvPr/>
        </p:nvSpPr>
        <p:spPr>
          <a:xfrm>
            <a:off x="3760788" y="4368800"/>
            <a:ext cx="2868612"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quot;Not Allowed&quot; Symbol 16">
            <a:extLst>
              <a:ext uri="{FF2B5EF4-FFF2-40B4-BE49-F238E27FC236}">
                <a16:creationId xmlns:a16="http://schemas.microsoft.com/office/drawing/2014/main" id="{6F297529-90F5-E71F-A9AC-1ADE0B224054}"/>
              </a:ext>
            </a:extLst>
          </p:cNvPr>
          <p:cNvSpPr/>
          <p:nvPr/>
        </p:nvSpPr>
        <p:spPr>
          <a:xfrm>
            <a:off x="4264025" y="3894138"/>
            <a:ext cx="1587500" cy="1601787"/>
          </a:xfrm>
          <a:prstGeom prst="noSmoking">
            <a:avLst/>
          </a:prstGeom>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a:defRPr/>
            </a:pPr>
            <a:endParaRPr lang="en-AU">
              <a:solidFill>
                <a:schemeClr val="tx1"/>
              </a:solidFill>
            </a:endParaRPr>
          </a:p>
        </p:txBody>
      </p:sp>
      <p:sp>
        <p:nvSpPr>
          <p:cNvPr id="18" name="Plus Sign 17">
            <a:extLst>
              <a:ext uri="{FF2B5EF4-FFF2-40B4-BE49-F238E27FC236}">
                <a16:creationId xmlns:a16="http://schemas.microsoft.com/office/drawing/2014/main" id="{7B97FA8A-20ED-B452-23B2-B1A7694AC6EA}"/>
              </a:ext>
            </a:extLst>
          </p:cNvPr>
          <p:cNvSpPr/>
          <p:nvPr/>
        </p:nvSpPr>
        <p:spPr>
          <a:xfrm>
            <a:off x="3249613" y="4106863"/>
            <a:ext cx="1168400" cy="115252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0" name="Picture 19">
            <a:extLst>
              <a:ext uri="{FF2B5EF4-FFF2-40B4-BE49-F238E27FC236}">
                <a16:creationId xmlns:a16="http://schemas.microsoft.com/office/drawing/2014/main" id="{315E6067-DC27-F57B-CC92-823708735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725" y="3649663"/>
            <a:ext cx="21066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rrow: Right 20">
            <a:extLst>
              <a:ext uri="{FF2B5EF4-FFF2-40B4-BE49-F238E27FC236}">
                <a16:creationId xmlns:a16="http://schemas.microsoft.com/office/drawing/2014/main" id="{8864C704-9505-436F-EBFF-2FE255CA471F}"/>
              </a:ext>
            </a:extLst>
          </p:cNvPr>
          <p:cNvSpPr/>
          <p:nvPr/>
        </p:nvSpPr>
        <p:spPr>
          <a:xfrm>
            <a:off x="6146800" y="4379913"/>
            <a:ext cx="1090613" cy="630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94E8FDA-D695-26CE-B033-2707ADCB036B}"/>
                  </a:ext>
                </a:extLst>
              </p:cNvPr>
              <p:cNvSpPr txBox="1"/>
              <p:nvPr/>
            </p:nvSpPr>
            <p:spPr>
              <a:xfrm>
                <a:off x="935906" y="1807285"/>
                <a:ext cx="2861681" cy="954107"/>
              </a:xfrm>
              <a:prstGeom prst="rect">
                <a:avLst/>
              </a:prstGeom>
              <a:noFill/>
            </p:spPr>
            <p:txBody>
              <a:bodyPr wrap="none" rtlCol="0">
                <a:spAutoFit/>
              </a:bodyPr>
              <a:lstStyle/>
              <a:p>
                <a:pPr algn="ctr"/>
                <a:r>
                  <a:rPr lang="en-AU" sz="2800" dirty="0"/>
                  <a:t>Underlying Mean</a:t>
                </a:r>
              </a:p>
              <a:p>
                <a:pPr algn="ctr"/>
                <a14:m>
                  <m:oMathPara xmlns:m="http://schemas.openxmlformats.org/officeDocument/2006/math">
                    <m:oMathParaPr>
                      <m:jc m:val="centerGroup"/>
                    </m:oMathParaPr>
                    <m:oMath xmlns:m="http://schemas.openxmlformats.org/officeDocument/2006/math">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ln</m:t>
                          </m:r>
                        </m:fName>
                        <m:e>
                          <m:r>
                            <a:rPr lang="en-AU" sz="2800" b="0" i="1" smtClean="0">
                              <a:latin typeface="Cambria Math" panose="02040503050406030204" pitchFamily="18" charset="0"/>
                              <a:ea typeface="Cambria Math" panose="02040503050406030204" pitchFamily="18" charset="0"/>
                            </a:rPr>
                            <m:t>𝜇</m:t>
                          </m:r>
                        </m:e>
                      </m:func>
                      <m:d>
                        <m:dPr>
                          <m:ctrlPr>
                            <a:rPr lang="en-AU" sz="2800" i="1" smtClean="0">
                              <a:latin typeface="Cambria Math" panose="02040503050406030204" pitchFamily="18" charset="0"/>
                            </a:rPr>
                          </m:ctrlPr>
                        </m:dPr>
                        <m:e>
                          <m:r>
                            <a:rPr lang="en-AU" sz="2800" b="1" i="1" smtClean="0">
                              <a:latin typeface="Cambria Math" panose="02040503050406030204" pitchFamily="18" charset="0"/>
                            </a:rPr>
                            <m:t>𝒔</m:t>
                          </m:r>
                        </m:e>
                      </m:d>
                    </m:oMath>
                  </m:oMathPara>
                </a14:m>
                <a:endParaRPr lang="en-AU" sz="2800" dirty="0"/>
              </a:p>
            </p:txBody>
          </p:sp>
        </mc:Choice>
        <mc:Fallback>
          <p:sp>
            <p:nvSpPr>
              <p:cNvPr id="2" name="TextBox 1">
                <a:extLst>
                  <a:ext uri="{FF2B5EF4-FFF2-40B4-BE49-F238E27FC236}">
                    <a16:creationId xmlns:a16="http://schemas.microsoft.com/office/drawing/2014/main" id="{F94E8FDA-D695-26CE-B033-2707ADCB036B}"/>
                  </a:ext>
                </a:extLst>
              </p:cNvPr>
              <p:cNvSpPr txBox="1">
                <a:spLocks noRot="1" noChangeAspect="1" noMove="1" noResize="1" noEditPoints="1" noAdjustHandles="1" noChangeArrowheads="1" noChangeShapeType="1" noTextEdit="1"/>
              </p:cNvSpPr>
              <p:nvPr/>
            </p:nvSpPr>
            <p:spPr>
              <a:xfrm>
                <a:off x="935906" y="1807285"/>
                <a:ext cx="2861681" cy="954107"/>
              </a:xfrm>
              <a:prstGeom prst="rect">
                <a:avLst/>
              </a:prstGeom>
              <a:blipFill>
                <a:blip r:embed="rId7"/>
                <a:stretch>
                  <a:fillRect l="-4051" t="-6369" r="-383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F19D118-55DB-6ED8-0AD8-D7AE84F5CEFA}"/>
                  </a:ext>
                </a:extLst>
              </p:cNvPr>
              <p:cNvSpPr txBox="1"/>
              <p:nvPr/>
            </p:nvSpPr>
            <p:spPr>
              <a:xfrm>
                <a:off x="5113491" y="2744998"/>
                <a:ext cx="1111458" cy="954107"/>
              </a:xfrm>
              <a:prstGeom prst="rect">
                <a:avLst/>
              </a:prstGeom>
              <a:noFill/>
            </p:spPr>
            <p:txBody>
              <a:bodyPr wrap="none" rtlCol="0">
                <a:spAutoFit/>
              </a:bodyPr>
              <a:lstStyle/>
              <a:p>
                <a:pPr algn="ctr"/>
                <a:r>
                  <a:rPr lang="en-AU" sz="2800" dirty="0"/>
                  <a:t>Bias</a:t>
                </a:r>
              </a:p>
              <a:p>
                <a:pPr algn="ctr"/>
                <a14:m>
                  <m:oMathPara xmlns:m="http://schemas.openxmlformats.org/officeDocument/2006/math">
                    <m:oMathParaPr>
                      <m:jc m:val="centerGroup"/>
                    </m:oMathParaPr>
                    <m:oMath xmlns:m="http://schemas.openxmlformats.org/officeDocument/2006/math">
                      <m:sSub>
                        <m:sSubPr>
                          <m:ctrlPr>
                            <a:rPr lang="en-AU" sz="2800" i="1" smtClean="0">
                              <a:latin typeface="Cambria Math" panose="02040503050406030204" pitchFamily="18" charset="0"/>
                              <a:ea typeface="Cambria Math" panose="02040503050406030204" pitchFamily="18" charset="0"/>
                            </a:rPr>
                          </m:ctrlPr>
                        </m:sSubPr>
                        <m:e>
                          <m:r>
                            <a:rPr lang="en-AU" sz="2800" i="1" smtClean="0">
                              <a:latin typeface="Cambria Math" panose="02040503050406030204" pitchFamily="18" charset="0"/>
                              <a:ea typeface="Cambria Math" panose="02040503050406030204" pitchFamily="18" charset="0"/>
                            </a:rPr>
                            <m:t>𝜉</m:t>
                          </m:r>
                        </m:e>
                        <m:sub>
                          <m:r>
                            <a:rPr lang="en-AU" sz="2800" b="0" i="1" smtClean="0">
                              <a:latin typeface="Cambria Math" panose="02040503050406030204" pitchFamily="18" charset="0"/>
                              <a:ea typeface="Cambria Math" panose="02040503050406030204" pitchFamily="18" charset="0"/>
                            </a:rPr>
                            <m:t>𝐵</m:t>
                          </m:r>
                        </m:sub>
                      </m:sSub>
                      <m:d>
                        <m:dPr>
                          <m:ctrlPr>
                            <a:rPr lang="en-AU" sz="2800" i="1" smtClean="0">
                              <a:latin typeface="Cambria Math" panose="02040503050406030204" pitchFamily="18" charset="0"/>
                            </a:rPr>
                          </m:ctrlPr>
                        </m:dPr>
                        <m:e>
                          <m:r>
                            <a:rPr lang="en-AU" sz="2800" b="1" i="1" smtClean="0">
                              <a:latin typeface="Cambria Math" panose="02040503050406030204" pitchFamily="18" charset="0"/>
                            </a:rPr>
                            <m:t>𝒔</m:t>
                          </m:r>
                        </m:e>
                      </m:d>
                    </m:oMath>
                  </m:oMathPara>
                </a14:m>
                <a:endParaRPr lang="en-AU" sz="2800" dirty="0"/>
              </a:p>
            </p:txBody>
          </p:sp>
        </mc:Choice>
        <mc:Fallback>
          <p:sp>
            <p:nvSpPr>
              <p:cNvPr id="3" name="TextBox 2">
                <a:extLst>
                  <a:ext uri="{FF2B5EF4-FFF2-40B4-BE49-F238E27FC236}">
                    <a16:creationId xmlns:a16="http://schemas.microsoft.com/office/drawing/2014/main" id="{2F19D118-55DB-6ED8-0AD8-D7AE84F5CEFA}"/>
                  </a:ext>
                </a:extLst>
              </p:cNvPr>
              <p:cNvSpPr txBox="1">
                <a:spLocks noRot="1" noChangeAspect="1" noMove="1" noResize="1" noEditPoints="1" noAdjustHandles="1" noChangeArrowheads="1" noChangeShapeType="1" noTextEdit="1"/>
              </p:cNvSpPr>
              <p:nvPr/>
            </p:nvSpPr>
            <p:spPr>
              <a:xfrm>
                <a:off x="5113491" y="2744998"/>
                <a:ext cx="1111458" cy="954107"/>
              </a:xfrm>
              <a:prstGeom prst="rect">
                <a:avLst/>
              </a:prstGeom>
              <a:blipFill>
                <a:blip r:embed="rId8"/>
                <a:stretch>
                  <a:fillRect l="-4396" t="-6369"/>
                </a:stretch>
              </a:blipFill>
            </p:spPr>
            <p:txBody>
              <a:bodyPr/>
              <a:lstStyle/>
              <a:p>
                <a:r>
                  <a:rPr lang="en-A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A tree with many branches&#10;&#10;Description automatically generated">
            <a:extLst>
              <a:ext uri="{FF2B5EF4-FFF2-40B4-BE49-F238E27FC236}">
                <a16:creationId xmlns:a16="http://schemas.microsoft.com/office/drawing/2014/main" id="{3416A12B-8792-173B-B76C-777E82004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Placeholder 2">
            <a:extLst>
              <a:ext uri="{FF2B5EF4-FFF2-40B4-BE49-F238E27FC236}">
                <a16:creationId xmlns:a16="http://schemas.microsoft.com/office/drawing/2014/main" id="{C3E89DA0-6348-1A18-BD1B-359BAAE9A148}"/>
              </a:ext>
            </a:extLst>
          </p:cNvPr>
          <p:cNvSpPr txBox="1">
            <a:spLocks noChangeArrowheads="1"/>
          </p:cNvSpPr>
          <p:nvPr/>
        </p:nvSpPr>
        <p:spPr bwMode="auto">
          <a:xfrm>
            <a:off x="171450" y="288925"/>
            <a:ext cx="6780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An I</a:t>
            </a:r>
            <a:r>
              <a:rPr lang="en-AU" altLang="en-US" sz="3200" b="1">
                <a:latin typeface="Arial" panose="020B0604020202020204" pitchFamily="34" charset="0"/>
                <a:ea typeface="Microsoft Sans Serif" panose="020B0604020202020204" pitchFamily="34" charset="0"/>
                <a:cs typeface="Arial" panose="020B0604020202020204" pitchFamily="34" charset="0"/>
              </a:rPr>
              <a:t>ntegrated Species Distribution Model</a:t>
            </a:r>
          </a:p>
        </p:txBody>
      </p:sp>
      <p:pic>
        <p:nvPicPr>
          <p:cNvPr id="38916" name="Picture 12" descr="A map of a mountain range&#10;&#10;Description automatically generated">
            <a:extLst>
              <a:ext uri="{FF2B5EF4-FFF2-40B4-BE49-F238E27FC236}">
                <a16:creationId xmlns:a16="http://schemas.microsoft.com/office/drawing/2014/main" id="{16165A26-64C7-B554-9161-55970C4DB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2638425"/>
            <a:ext cx="247332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a:extLst>
              <a:ext uri="{FF2B5EF4-FFF2-40B4-BE49-F238E27FC236}">
                <a16:creationId xmlns:a16="http://schemas.microsoft.com/office/drawing/2014/main" id="{DFC09291-E0CF-A4F0-569E-F34BFDC10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963" y="2638425"/>
            <a:ext cx="247332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quals 1">
            <a:extLst>
              <a:ext uri="{FF2B5EF4-FFF2-40B4-BE49-F238E27FC236}">
                <a16:creationId xmlns:a16="http://schemas.microsoft.com/office/drawing/2014/main" id="{6421627F-DEAD-8E04-A103-6C9A9CDADDAA}"/>
              </a:ext>
            </a:extLst>
          </p:cNvPr>
          <p:cNvSpPr/>
          <p:nvPr/>
        </p:nvSpPr>
        <p:spPr>
          <a:xfrm>
            <a:off x="3259138" y="3875088"/>
            <a:ext cx="955675" cy="94615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sp>
        <p:nvSpPr>
          <p:cNvPr id="38920" name="Text Placeholder 2">
            <a:extLst>
              <a:ext uri="{FF2B5EF4-FFF2-40B4-BE49-F238E27FC236}">
                <a16:creationId xmlns:a16="http://schemas.microsoft.com/office/drawing/2014/main" id="{E96D70E7-D877-4B81-ECE8-9536F0E76545}"/>
              </a:ext>
            </a:extLst>
          </p:cNvPr>
          <p:cNvSpPr txBox="1">
            <a:spLocks noRot="1" noChangeAspect="1" noMove="1" noResize="1" noEditPoints="1" noAdjustHandles="1" noChangeArrowheads="1" noChangeShapeType="1" noTextEdit="1"/>
          </p:cNvSpPr>
          <p:nvPr/>
        </p:nvSpPr>
        <p:spPr bwMode="auto">
          <a:xfrm>
            <a:off x="3736975" y="2814817"/>
            <a:ext cx="3722688" cy="620713"/>
          </a:xfrm>
          <a:prstGeom prst="rect">
            <a:avLst/>
          </a:prstGeom>
          <a:blipFill>
            <a:blip r:embed="rId5"/>
            <a:stretch>
              <a:fillRect t="-228431"/>
            </a:stretch>
          </a:blipFill>
          <a:ln>
            <a:noFill/>
          </a:ln>
        </p:spPr>
        <p:txBody>
          <a:bodyPr/>
          <a:lstStyle/>
          <a:p>
            <a:r>
              <a:rPr lang="en-AU">
                <a:noFill/>
              </a:rPr>
              <a:t> </a:t>
            </a:r>
          </a:p>
        </p:txBody>
      </p:sp>
      <p:sp>
        <p:nvSpPr>
          <p:cNvPr id="8" name="Plus Sign 7">
            <a:extLst>
              <a:ext uri="{FF2B5EF4-FFF2-40B4-BE49-F238E27FC236}">
                <a16:creationId xmlns:a16="http://schemas.microsoft.com/office/drawing/2014/main" id="{52A6E0B6-CB66-3AC0-A557-3E46F647AD1F}"/>
              </a:ext>
            </a:extLst>
          </p:cNvPr>
          <p:cNvSpPr/>
          <p:nvPr/>
        </p:nvSpPr>
        <p:spPr>
          <a:xfrm>
            <a:off x="5961063" y="3771900"/>
            <a:ext cx="1169987" cy="115252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9" name="Picture 18">
            <a:extLst>
              <a:ext uri="{FF2B5EF4-FFF2-40B4-BE49-F238E27FC236}">
                <a16:creationId xmlns:a16="http://schemas.microsoft.com/office/drawing/2014/main" id="{8A62AF67-5C01-AC2E-1697-F7D0C5017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638425"/>
            <a:ext cx="2474913"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256B957-43D8-9435-F4C6-9417295D17EC}"/>
                  </a:ext>
                </a:extLst>
              </p:cNvPr>
              <p:cNvSpPr txBox="1"/>
              <p:nvPr/>
            </p:nvSpPr>
            <p:spPr>
              <a:xfrm>
                <a:off x="935906" y="1807285"/>
                <a:ext cx="2861681" cy="954107"/>
              </a:xfrm>
              <a:prstGeom prst="rect">
                <a:avLst/>
              </a:prstGeom>
              <a:noFill/>
            </p:spPr>
            <p:txBody>
              <a:bodyPr wrap="none" rtlCol="0">
                <a:spAutoFit/>
              </a:bodyPr>
              <a:lstStyle/>
              <a:p>
                <a:pPr algn="ctr"/>
                <a:r>
                  <a:rPr lang="en-AU" sz="2800" dirty="0"/>
                  <a:t>Underlying Mean</a:t>
                </a:r>
              </a:p>
              <a:p>
                <a:pPr algn="ctr"/>
                <a14:m>
                  <m:oMathPara xmlns:m="http://schemas.openxmlformats.org/officeDocument/2006/math">
                    <m:oMathParaPr>
                      <m:jc m:val="centerGroup"/>
                    </m:oMathParaPr>
                    <m:oMath xmlns:m="http://schemas.openxmlformats.org/officeDocument/2006/math">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ln</m:t>
                          </m:r>
                        </m:fName>
                        <m:e>
                          <m:r>
                            <a:rPr lang="en-AU" sz="2800" b="0" i="1" smtClean="0">
                              <a:latin typeface="Cambria Math" panose="02040503050406030204" pitchFamily="18" charset="0"/>
                              <a:ea typeface="Cambria Math" panose="02040503050406030204" pitchFamily="18" charset="0"/>
                            </a:rPr>
                            <m:t>𝜇</m:t>
                          </m:r>
                        </m:e>
                      </m:func>
                      <m:d>
                        <m:dPr>
                          <m:ctrlPr>
                            <a:rPr lang="en-AU" sz="2800" i="1" smtClean="0">
                              <a:latin typeface="Cambria Math" panose="02040503050406030204" pitchFamily="18" charset="0"/>
                            </a:rPr>
                          </m:ctrlPr>
                        </m:dPr>
                        <m:e>
                          <m:r>
                            <a:rPr lang="en-AU" sz="2800" b="1" i="1" smtClean="0">
                              <a:latin typeface="Cambria Math" panose="02040503050406030204" pitchFamily="18" charset="0"/>
                            </a:rPr>
                            <m:t>𝒔</m:t>
                          </m:r>
                        </m:e>
                      </m:d>
                    </m:oMath>
                  </m:oMathPara>
                </a14:m>
                <a:endParaRPr lang="en-AU" sz="2800" dirty="0"/>
              </a:p>
            </p:txBody>
          </p:sp>
        </mc:Choice>
        <mc:Fallback>
          <p:sp>
            <p:nvSpPr>
              <p:cNvPr id="4" name="TextBox 3">
                <a:extLst>
                  <a:ext uri="{FF2B5EF4-FFF2-40B4-BE49-F238E27FC236}">
                    <a16:creationId xmlns:a16="http://schemas.microsoft.com/office/drawing/2014/main" id="{1256B957-43D8-9435-F4C6-9417295D17EC}"/>
                  </a:ext>
                </a:extLst>
              </p:cNvPr>
              <p:cNvSpPr txBox="1">
                <a:spLocks noRot="1" noChangeAspect="1" noMove="1" noResize="1" noEditPoints="1" noAdjustHandles="1" noChangeArrowheads="1" noChangeShapeType="1" noTextEdit="1"/>
              </p:cNvSpPr>
              <p:nvPr/>
            </p:nvSpPr>
            <p:spPr>
              <a:xfrm>
                <a:off x="935906" y="1807285"/>
                <a:ext cx="2861681" cy="954107"/>
              </a:xfrm>
              <a:prstGeom prst="rect">
                <a:avLst/>
              </a:prstGeom>
              <a:blipFill>
                <a:blip r:embed="rId7"/>
                <a:stretch>
                  <a:fillRect l="-4051" t="-6369" r="-383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683B9BE-F57E-193C-C84F-F372A4F23CD1}"/>
                  </a:ext>
                </a:extLst>
              </p:cNvPr>
              <p:cNvSpPr txBox="1"/>
              <p:nvPr/>
            </p:nvSpPr>
            <p:spPr>
              <a:xfrm>
                <a:off x="4891159" y="1809075"/>
                <a:ext cx="1409360" cy="954107"/>
              </a:xfrm>
              <a:prstGeom prst="rect">
                <a:avLst/>
              </a:prstGeom>
              <a:noFill/>
            </p:spPr>
            <p:txBody>
              <a:bodyPr wrap="none" rtlCol="0">
                <a:spAutoFit/>
              </a:bodyPr>
              <a:lstStyle/>
              <a:p>
                <a:pPr algn="ctr"/>
                <a:r>
                  <a:rPr lang="en-AU" sz="2800" dirty="0"/>
                  <a:t>Climate</a:t>
                </a:r>
              </a:p>
              <a:p>
                <a:pPr algn="ct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𝑋</m:t>
                      </m:r>
                      <m:d>
                        <m:dPr>
                          <m:ctrlPr>
                            <a:rPr lang="en-AU" sz="2800" i="1" smtClean="0">
                              <a:latin typeface="Cambria Math" panose="02040503050406030204" pitchFamily="18" charset="0"/>
                            </a:rPr>
                          </m:ctrlPr>
                        </m:dPr>
                        <m:e>
                          <m:r>
                            <a:rPr lang="en-AU" sz="2800" b="1" i="1" smtClean="0">
                              <a:latin typeface="Cambria Math" panose="02040503050406030204" pitchFamily="18" charset="0"/>
                            </a:rPr>
                            <m:t>𝒔</m:t>
                          </m:r>
                        </m:e>
                      </m:d>
                    </m:oMath>
                  </m:oMathPara>
                </a14:m>
                <a:endParaRPr lang="en-AU" sz="2800" dirty="0"/>
              </a:p>
            </p:txBody>
          </p:sp>
        </mc:Choice>
        <mc:Fallback>
          <p:sp>
            <p:nvSpPr>
              <p:cNvPr id="5" name="TextBox 4">
                <a:extLst>
                  <a:ext uri="{FF2B5EF4-FFF2-40B4-BE49-F238E27FC236}">
                    <a16:creationId xmlns:a16="http://schemas.microsoft.com/office/drawing/2014/main" id="{A683B9BE-F57E-193C-C84F-F372A4F23CD1}"/>
                  </a:ext>
                </a:extLst>
              </p:cNvPr>
              <p:cNvSpPr txBox="1">
                <a:spLocks noRot="1" noChangeAspect="1" noMove="1" noResize="1" noEditPoints="1" noAdjustHandles="1" noChangeArrowheads="1" noChangeShapeType="1" noTextEdit="1"/>
              </p:cNvSpPr>
              <p:nvPr/>
            </p:nvSpPr>
            <p:spPr>
              <a:xfrm>
                <a:off x="4891159" y="1809075"/>
                <a:ext cx="1409360" cy="954107"/>
              </a:xfrm>
              <a:prstGeom prst="rect">
                <a:avLst/>
              </a:prstGeom>
              <a:blipFill>
                <a:blip r:embed="rId8"/>
                <a:stretch>
                  <a:fillRect l="-8190" t="-7051" r="-819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AC6DD09-D919-088D-1096-781F66196DB9}"/>
                  </a:ext>
                </a:extLst>
              </p:cNvPr>
              <p:cNvSpPr txBox="1"/>
              <p:nvPr/>
            </p:nvSpPr>
            <p:spPr>
              <a:xfrm>
                <a:off x="8156664" y="1810863"/>
                <a:ext cx="992323" cy="954107"/>
              </a:xfrm>
              <a:prstGeom prst="rect">
                <a:avLst/>
              </a:prstGeom>
              <a:noFill/>
            </p:spPr>
            <p:txBody>
              <a:bodyPr wrap="none" rtlCol="0">
                <a:spAutoFit/>
              </a:bodyPr>
              <a:lstStyle/>
              <a:p>
                <a:pPr algn="ctr"/>
                <a:r>
                  <a:rPr lang="en-AU" sz="2800" dirty="0"/>
                  <a:t>Error</a:t>
                </a:r>
              </a:p>
              <a:p>
                <a:pPr algn="ctr"/>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ea typeface="Cambria Math" panose="02040503050406030204" pitchFamily="18" charset="0"/>
                        </a:rPr>
                        <m:t>𝜉</m:t>
                      </m:r>
                      <m:d>
                        <m:dPr>
                          <m:ctrlPr>
                            <a:rPr lang="en-AU" sz="2800" i="1" smtClean="0">
                              <a:latin typeface="Cambria Math" panose="02040503050406030204" pitchFamily="18" charset="0"/>
                            </a:rPr>
                          </m:ctrlPr>
                        </m:dPr>
                        <m:e>
                          <m:r>
                            <a:rPr lang="en-AU" sz="2800" b="1" i="1" smtClean="0">
                              <a:latin typeface="Cambria Math" panose="02040503050406030204" pitchFamily="18" charset="0"/>
                            </a:rPr>
                            <m:t>𝒔</m:t>
                          </m:r>
                        </m:e>
                      </m:d>
                    </m:oMath>
                  </m:oMathPara>
                </a14:m>
                <a:endParaRPr lang="en-AU" sz="2800" dirty="0"/>
              </a:p>
            </p:txBody>
          </p:sp>
        </mc:Choice>
        <mc:Fallback>
          <p:sp>
            <p:nvSpPr>
              <p:cNvPr id="6" name="TextBox 5">
                <a:extLst>
                  <a:ext uri="{FF2B5EF4-FFF2-40B4-BE49-F238E27FC236}">
                    <a16:creationId xmlns:a16="http://schemas.microsoft.com/office/drawing/2014/main" id="{BAC6DD09-D919-088D-1096-781F66196DB9}"/>
                  </a:ext>
                </a:extLst>
              </p:cNvPr>
              <p:cNvSpPr txBox="1">
                <a:spLocks noRot="1" noChangeAspect="1" noMove="1" noResize="1" noEditPoints="1" noAdjustHandles="1" noChangeArrowheads="1" noChangeShapeType="1" noTextEdit="1"/>
              </p:cNvSpPr>
              <p:nvPr/>
            </p:nvSpPr>
            <p:spPr>
              <a:xfrm>
                <a:off x="8156664" y="1810863"/>
                <a:ext cx="992323" cy="954107"/>
              </a:xfrm>
              <a:prstGeom prst="rect">
                <a:avLst/>
              </a:prstGeom>
              <a:blipFill>
                <a:blip r:embed="rId9"/>
                <a:stretch>
                  <a:fillRect l="-12270" t="-6369" r="-8589"/>
                </a:stretch>
              </a:blipFill>
            </p:spPr>
            <p:txBody>
              <a:bodyPr/>
              <a:lstStyle/>
              <a:p>
                <a:r>
                  <a:rPr lang="en-A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A tree with many branches&#10;&#10;Description automatically generated">
            <a:extLst>
              <a:ext uri="{FF2B5EF4-FFF2-40B4-BE49-F238E27FC236}">
                <a16:creationId xmlns:a16="http://schemas.microsoft.com/office/drawing/2014/main" id="{DCAD99EE-3CF9-844F-46EC-64F389EB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Placeholder 2">
            <a:extLst>
              <a:ext uri="{FF2B5EF4-FFF2-40B4-BE49-F238E27FC236}">
                <a16:creationId xmlns:a16="http://schemas.microsoft.com/office/drawing/2014/main" id="{22DC25B2-A269-82CB-E3B1-533DF9E2D8BE}"/>
              </a:ext>
            </a:extLst>
          </p:cNvPr>
          <p:cNvSpPr txBox="1">
            <a:spLocks noChangeArrowheads="1"/>
          </p:cNvSpPr>
          <p:nvPr/>
        </p:nvSpPr>
        <p:spPr bwMode="auto">
          <a:xfrm>
            <a:off x="171450" y="288925"/>
            <a:ext cx="6780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An I</a:t>
            </a:r>
            <a:r>
              <a:rPr lang="en-AU" altLang="en-US" sz="3200" b="1">
                <a:latin typeface="Arial" panose="020B0604020202020204" pitchFamily="34" charset="0"/>
                <a:ea typeface="Microsoft Sans Serif" panose="020B0604020202020204" pitchFamily="34" charset="0"/>
                <a:cs typeface="Arial" panose="020B0604020202020204" pitchFamily="34" charset="0"/>
              </a:rPr>
              <a:t>ntegrated Species Distribution Model</a:t>
            </a:r>
          </a:p>
        </p:txBody>
      </p:sp>
      <p:pic>
        <p:nvPicPr>
          <p:cNvPr id="6" name="Picture 5">
            <a:extLst>
              <a:ext uri="{FF2B5EF4-FFF2-40B4-BE49-F238E27FC236}">
                <a16:creationId xmlns:a16="http://schemas.microsoft.com/office/drawing/2014/main" id="{504E0D8B-F76D-08FE-7519-4E6C3569E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5083175"/>
            <a:ext cx="97647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14614DD-5D7C-056F-994B-C92D34FEF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5986463"/>
            <a:ext cx="92567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2">
            <a:extLst>
              <a:ext uri="{FF2B5EF4-FFF2-40B4-BE49-F238E27FC236}">
                <a16:creationId xmlns:a16="http://schemas.microsoft.com/office/drawing/2014/main" id="{9B574B20-D69D-CA98-1B7F-DA6E25DDD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328738"/>
            <a:ext cx="89900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A tree with many branches&#10;&#10;Description automatically generated">
            <a:extLst>
              <a:ext uri="{FF2B5EF4-FFF2-40B4-BE49-F238E27FC236}">
                <a16:creationId xmlns:a16="http://schemas.microsoft.com/office/drawing/2014/main" id="{3DA14FCA-808B-3836-C120-603BBE85A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Placeholder 2">
            <a:extLst>
              <a:ext uri="{FF2B5EF4-FFF2-40B4-BE49-F238E27FC236}">
                <a16:creationId xmlns:a16="http://schemas.microsoft.com/office/drawing/2014/main" id="{7268651D-9588-09E5-38CE-324EB32AC899}"/>
              </a:ext>
            </a:extLst>
          </p:cNvPr>
          <p:cNvSpPr txBox="1">
            <a:spLocks noChangeArrowheads="1"/>
          </p:cNvSpPr>
          <p:nvPr/>
        </p:nvSpPr>
        <p:spPr bwMode="auto">
          <a:xfrm>
            <a:off x="171450" y="246063"/>
            <a:ext cx="8509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ISDMs often need both Error &amp; Bias Fields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0964" name="Picture 26" descr="A screenshot of a computer&#10;&#10;Description automatically generated">
            <a:extLst>
              <a:ext uri="{FF2B5EF4-FFF2-40B4-BE49-F238E27FC236}">
                <a16:creationId xmlns:a16="http://schemas.microsoft.com/office/drawing/2014/main" id="{58C3F1FD-BFD0-71E9-F8D4-CF8799140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352550"/>
            <a:ext cx="80676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Placeholder 2">
            <a:extLst>
              <a:ext uri="{FF2B5EF4-FFF2-40B4-BE49-F238E27FC236}">
                <a16:creationId xmlns:a16="http://schemas.microsoft.com/office/drawing/2014/main" id="{ADF0EA18-7074-0DAA-140C-FED12B4D8F0E}"/>
              </a:ext>
            </a:extLst>
          </p:cNvPr>
          <p:cNvSpPr txBox="1">
            <a:spLocks noChangeArrowheads="1"/>
          </p:cNvSpPr>
          <p:nvPr/>
        </p:nvSpPr>
        <p:spPr bwMode="auto">
          <a:xfrm>
            <a:off x="211138" y="5251450"/>
            <a:ext cx="9652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2800">
                <a:latin typeface="Arial" panose="020B0604020202020204" pitchFamily="34" charset="0"/>
                <a:ea typeface="Microsoft Sans Serif" panose="020B0604020202020204" pitchFamily="34" charset="0"/>
                <a:cs typeface="Arial" panose="020B0604020202020204" pitchFamily="34" charset="0"/>
              </a:rPr>
              <a:t>See also: </a:t>
            </a:r>
          </a:p>
          <a:p>
            <a:pPr eaLnBrk="1" hangingPunct="1">
              <a:spcAft>
                <a:spcPts val="1600"/>
              </a:spcAft>
              <a:buFont typeface="Calibri" panose="020F0502020204030204" pitchFamily="34" charset="0"/>
              <a:buNone/>
            </a:pPr>
            <a:r>
              <a:rPr lang="en-US" altLang="en-US" sz="2800">
                <a:latin typeface="Arial" panose="020B0604020202020204" pitchFamily="34" charset="0"/>
                <a:ea typeface="Microsoft Sans Serif" panose="020B0604020202020204" pitchFamily="34" charset="0"/>
                <a:cs typeface="Arial" panose="020B0604020202020204" pitchFamily="34" charset="0"/>
              </a:rPr>
              <a:t>Simmonds et al. (2020) </a:t>
            </a:r>
            <a:r>
              <a:rPr lang="en-US" altLang="en-US" sz="2800" i="1">
                <a:latin typeface="Arial" panose="020B0604020202020204" pitchFamily="34" charset="0"/>
                <a:ea typeface="Microsoft Sans Serif" panose="020B0604020202020204" pitchFamily="34" charset="0"/>
                <a:cs typeface="Arial" panose="020B0604020202020204" pitchFamily="34" charset="0"/>
              </a:rPr>
              <a:t>Ecography</a:t>
            </a:r>
          </a:p>
          <a:p>
            <a:pPr eaLnBrk="1" hangingPunct="1">
              <a:spcAft>
                <a:spcPts val="1600"/>
              </a:spcAft>
              <a:buFont typeface="Calibri" panose="020F0502020204030204" pitchFamily="34" charset="0"/>
              <a:buNone/>
            </a:pPr>
            <a:r>
              <a:rPr lang="en-US" altLang="en-US" sz="2800">
                <a:latin typeface="Arial" panose="020B0604020202020204" pitchFamily="34" charset="0"/>
                <a:ea typeface="Microsoft Sans Serif" panose="020B0604020202020204" pitchFamily="34" charset="0"/>
                <a:cs typeface="Arial" panose="020B0604020202020204" pitchFamily="34" charset="0"/>
              </a:rPr>
              <a:t>Patterson et al. (2025) </a:t>
            </a:r>
            <a:r>
              <a:rPr lang="en-US" altLang="en-US" sz="2800" i="1">
                <a:latin typeface="Arial" panose="020B0604020202020204" pitchFamily="34" charset="0"/>
                <a:ea typeface="Microsoft Sans Serif" panose="020B0604020202020204" pitchFamily="34" charset="0"/>
                <a:cs typeface="Arial" panose="020B0604020202020204" pitchFamily="34" charset="0"/>
              </a:rPr>
              <a:t>Methods in Ecology and Evolution</a:t>
            </a:r>
            <a:r>
              <a:rPr lang="en-US" altLang="en-US" sz="2800">
                <a:latin typeface="Arial" panose="020B0604020202020204" pitchFamily="34" charset="0"/>
                <a:ea typeface="Microsoft Sans Serif" panose="020B0604020202020204" pitchFamily="34" charset="0"/>
                <a:cs typeface="Arial" panose="020B0604020202020204" pitchFamily="34" charset="0"/>
              </a:rPr>
              <a:t> </a:t>
            </a:r>
            <a:endParaRPr lang="en-AU" altLang="en-US" sz="2800">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A tree with many branches&#10;&#10;Description automatically generated">
            <a:extLst>
              <a:ext uri="{FF2B5EF4-FFF2-40B4-BE49-F238E27FC236}">
                <a16:creationId xmlns:a16="http://schemas.microsoft.com/office/drawing/2014/main" id="{927BE1BF-05F1-D590-E16A-ABA46AE39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Placeholder 2">
            <a:extLst>
              <a:ext uri="{FF2B5EF4-FFF2-40B4-BE49-F238E27FC236}">
                <a16:creationId xmlns:a16="http://schemas.microsoft.com/office/drawing/2014/main" id="{6FAA36ED-264E-EF6B-67C5-7C9115F2A870}"/>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ISDMs need both Error &amp; Bias Fields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1988" name="Picture 5" descr="A group of colorful rectangular shapes&#10;&#10;Description automatically generated">
            <a:extLst>
              <a:ext uri="{FF2B5EF4-FFF2-40B4-BE49-F238E27FC236}">
                <a16:creationId xmlns:a16="http://schemas.microsoft.com/office/drawing/2014/main" id="{F170CF90-13F8-8975-BB23-D30B830C2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587625"/>
            <a:ext cx="56705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36F65000-46E0-1B8B-5D60-91156AA99275}"/>
              </a:ext>
            </a:extLst>
          </p:cNvPr>
          <p:cNvSpPr/>
          <p:nvPr/>
        </p:nvSpPr>
        <p:spPr>
          <a:xfrm rot="5400000">
            <a:off x="-158750" y="3100388"/>
            <a:ext cx="1536700" cy="6286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a:defRPr/>
            </a:pPr>
            <a:endParaRPr lang="en-AU"/>
          </a:p>
        </p:txBody>
      </p:sp>
      <p:sp>
        <p:nvSpPr>
          <p:cNvPr id="41990" name="Text Placeholder 2">
            <a:extLst>
              <a:ext uri="{FF2B5EF4-FFF2-40B4-BE49-F238E27FC236}">
                <a16:creationId xmlns:a16="http://schemas.microsoft.com/office/drawing/2014/main" id="{603A1208-961A-0542-A293-689E143DE51D}"/>
              </a:ext>
            </a:extLst>
          </p:cNvPr>
          <p:cNvSpPr txBox="1">
            <a:spLocks noChangeArrowheads="1"/>
          </p:cNvSpPr>
          <p:nvPr/>
        </p:nvSpPr>
        <p:spPr bwMode="auto">
          <a:xfrm>
            <a:off x="-85725" y="1889125"/>
            <a:ext cx="37226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Better estimate of Underlying Mean</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990316B3-C032-F8AF-692C-D4E764E2B073}"/>
              </a:ext>
            </a:extLst>
          </p:cNvPr>
          <p:cNvSpPr/>
          <p:nvPr/>
        </p:nvSpPr>
        <p:spPr>
          <a:xfrm rot="9528102">
            <a:off x="3071813" y="2646363"/>
            <a:ext cx="2963862"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Text Placeholder 2">
            <a:extLst>
              <a:ext uri="{FF2B5EF4-FFF2-40B4-BE49-F238E27FC236}">
                <a16:creationId xmlns:a16="http://schemas.microsoft.com/office/drawing/2014/main" id="{B2D22E54-ECC4-C4D2-C8BD-386947FD3334}"/>
              </a:ext>
            </a:extLst>
          </p:cNvPr>
          <p:cNvSpPr txBox="1">
            <a:spLocks noChangeArrowheads="1"/>
          </p:cNvSpPr>
          <p:nvPr/>
        </p:nvSpPr>
        <p:spPr bwMode="auto">
          <a:xfrm>
            <a:off x="5340350" y="1739900"/>
            <a:ext cx="3722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No Fields</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980BEE49-8C2A-299F-34A2-626BE85A50CC}"/>
              </a:ext>
            </a:extLst>
          </p:cNvPr>
          <p:cNvSpPr/>
          <p:nvPr/>
        </p:nvSpPr>
        <p:spPr>
          <a:xfrm rot="9528102">
            <a:off x="4367213" y="3040063"/>
            <a:ext cx="2112962" cy="630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8" name="Picture 17">
            <a:extLst>
              <a:ext uri="{FF2B5EF4-FFF2-40B4-BE49-F238E27FC236}">
                <a16:creationId xmlns:a16="http://schemas.microsoft.com/office/drawing/2014/main" id="{9E195F14-11A4-F9E5-35AF-8DE6BF823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2049463"/>
            <a:ext cx="1474788"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a:extLst>
              <a:ext uri="{FF2B5EF4-FFF2-40B4-BE49-F238E27FC236}">
                <a16:creationId xmlns:a16="http://schemas.microsoft.com/office/drawing/2014/main" id="{EFF66612-3B62-9DE2-CE71-890FEA661A81}"/>
              </a:ext>
            </a:extLst>
          </p:cNvPr>
          <p:cNvSpPr txBox="1">
            <a:spLocks noChangeArrowheads="1"/>
          </p:cNvSpPr>
          <p:nvPr/>
        </p:nvSpPr>
        <p:spPr bwMode="auto">
          <a:xfrm>
            <a:off x="5834063" y="1362075"/>
            <a:ext cx="3722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Error Only</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A86FC729-2655-81DE-8DC5-43B57370070D}"/>
              </a:ext>
            </a:extLst>
          </p:cNvPr>
          <p:cNvSpPr/>
          <p:nvPr/>
        </p:nvSpPr>
        <p:spPr>
          <a:xfrm rot="8455643">
            <a:off x="6140450" y="4549775"/>
            <a:ext cx="957263"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2" name="Picture 21">
            <a:extLst>
              <a:ext uri="{FF2B5EF4-FFF2-40B4-BE49-F238E27FC236}">
                <a16:creationId xmlns:a16="http://schemas.microsoft.com/office/drawing/2014/main" id="{9B1DEC64-126E-7382-17A5-0E291B5DA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650" y="2201863"/>
            <a:ext cx="1474788"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5A0EFA8A-9E9F-931F-71DA-6118FB852B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200275"/>
            <a:ext cx="147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
            <a:extLst>
              <a:ext uri="{FF2B5EF4-FFF2-40B4-BE49-F238E27FC236}">
                <a16:creationId xmlns:a16="http://schemas.microsoft.com/office/drawing/2014/main" id="{4D2F4E34-5453-8534-147D-A7F0301C2FE6}"/>
              </a:ext>
            </a:extLst>
          </p:cNvPr>
          <p:cNvSpPr txBox="1">
            <a:spLocks noChangeArrowheads="1"/>
          </p:cNvSpPr>
          <p:nvPr/>
        </p:nvSpPr>
        <p:spPr bwMode="auto">
          <a:xfrm>
            <a:off x="7954963" y="2844800"/>
            <a:ext cx="9794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algn="ctr" eaLnBrk="1" hangingPunct="1">
              <a:spcAft>
                <a:spcPts val="1600"/>
              </a:spcAft>
              <a:buFont typeface="Calibri" panose="020F0502020204030204" pitchFamily="34" charset="0"/>
              <a:buNone/>
            </a:pPr>
            <a:r>
              <a:rPr lang="en-US" altLang="en-US" sz="3200">
                <a:latin typeface="Arial" panose="020B0604020202020204" pitchFamily="34" charset="0"/>
                <a:ea typeface="Microsoft Sans Serif" panose="020B0604020202020204" pitchFamily="34" charset="0"/>
                <a:cs typeface="Arial" panose="020B0604020202020204" pitchFamily="34" charset="0"/>
              </a:rPr>
              <a:t>&amp;</a:t>
            </a:r>
            <a:endParaRPr lang="en-AU" altLang="en-US" sz="3200">
              <a:latin typeface="Arial" panose="020B0604020202020204" pitchFamily="34" charset="0"/>
              <a:ea typeface="Microsoft Sans Serif"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27F0B678-D0DF-CE36-91AE-43F07570C1FA}"/>
              </a:ext>
            </a:extLst>
          </p:cNvPr>
          <p:cNvSpPr txBox="1">
            <a:spLocks noChangeArrowheads="1"/>
          </p:cNvSpPr>
          <p:nvPr/>
        </p:nvSpPr>
        <p:spPr bwMode="auto">
          <a:xfrm>
            <a:off x="806450" y="6254750"/>
            <a:ext cx="9652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2800" b="1">
                <a:latin typeface="Arial" panose="020B0604020202020204" pitchFamily="34" charset="0"/>
                <a:ea typeface="Microsoft Sans Serif" panose="020B0604020202020204" pitchFamily="34" charset="0"/>
                <a:cs typeface="Arial" panose="020B0604020202020204" pitchFamily="34" charset="0"/>
              </a:rPr>
              <a:t>But these latent fields make the ISDM harder to fit!</a:t>
            </a:r>
            <a:endParaRPr lang="en-AU" altLang="en-US" sz="2800" b="1">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p:bldP spid="15" grpId="1"/>
      <p:bldP spid="17" grpId="0" animBg="1"/>
      <p:bldP spid="17" grpId="1" animBg="1"/>
      <p:bldP spid="20" grpId="0"/>
      <p:bldP spid="20" grpId="1"/>
      <p:bldP spid="21" grpId="0" animBg="1"/>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A tree with many branches&#10;&#10;Description automatically generated">
            <a:extLst>
              <a:ext uri="{FF2B5EF4-FFF2-40B4-BE49-F238E27FC236}">
                <a16:creationId xmlns:a16="http://schemas.microsoft.com/office/drawing/2014/main" id="{ED9A8E8A-A67A-D51C-8E42-FA14C3086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4183063"/>
            <a:ext cx="19462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Placeholder 2">
            <a:extLst>
              <a:ext uri="{FF2B5EF4-FFF2-40B4-BE49-F238E27FC236}">
                <a16:creationId xmlns:a16="http://schemas.microsoft.com/office/drawing/2014/main" id="{D2D61F71-3BC7-C7B4-DE63-CE01716C0AC7}"/>
              </a:ext>
            </a:extLst>
          </p:cNvPr>
          <p:cNvSpPr txBox="1">
            <a:spLocks noChangeArrowheads="1"/>
          </p:cNvSpPr>
          <p:nvPr/>
        </p:nvSpPr>
        <p:spPr bwMode="auto">
          <a:xfrm>
            <a:off x="171450" y="246063"/>
            <a:ext cx="75231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Calibri" panose="020F0502020204030204" pitchFamily="34" charset="0"/>
              <a:buChar char="﻿"/>
              <a:defRPr>
                <a:solidFill>
                  <a:schemeClr val="tx1"/>
                </a:solidFill>
                <a:latin typeface="Roboto" panose="02000000000000000000" pitchFamily="2" charset="0"/>
              </a:defRPr>
            </a:lvl1pPr>
            <a:lvl2pPr marL="6858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2pPr>
            <a:lvl3pPr marL="11430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panose="02000000000000000000" pitchFamily="2" charset="0"/>
              </a:defRPr>
            </a:lvl9pPr>
          </a:lstStyle>
          <a:p>
            <a:pPr eaLnBrk="1" hangingPunct="1">
              <a:spcAft>
                <a:spcPts val="1600"/>
              </a:spcAft>
              <a:buFont typeface="Calibri" panose="020F0502020204030204" pitchFamily="34" charset="0"/>
              <a:buNone/>
            </a:pPr>
            <a:r>
              <a:rPr lang="en-US" altLang="en-US" sz="3200" b="1">
                <a:latin typeface="Arial" panose="020B0604020202020204" pitchFamily="34" charset="0"/>
                <a:ea typeface="Microsoft Sans Serif" panose="020B0604020202020204" pitchFamily="34" charset="0"/>
                <a:cs typeface="Arial" panose="020B0604020202020204" pitchFamily="34" charset="0"/>
              </a:rPr>
              <a:t>R-INLA is used a lot for fitting ISDMs</a:t>
            </a:r>
            <a:endParaRPr lang="en-AU" altLang="en-US" sz="3200" b="1">
              <a:latin typeface="Arial" panose="020B0604020202020204" pitchFamily="34" charset="0"/>
              <a:ea typeface="Microsoft Sans Serif" panose="020B0604020202020204" pitchFamily="34" charset="0"/>
              <a:cs typeface="Arial" panose="020B0604020202020204" pitchFamily="34" charset="0"/>
            </a:endParaRPr>
          </a:p>
        </p:txBody>
      </p:sp>
      <p:pic>
        <p:nvPicPr>
          <p:cNvPr id="43012" name="Picture 29">
            <a:extLst>
              <a:ext uri="{FF2B5EF4-FFF2-40B4-BE49-F238E27FC236}">
                <a16:creationId xmlns:a16="http://schemas.microsoft.com/office/drawing/2014/main" id="{3D7E1DDE-51B4-E05D-D36D-D6C744515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581150"/>
            <a:ext cx="47053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E358A6F-B3B7-3F4C-9F6F-B9901E7E8405}" vid="{94888C33-933D-594F-888A-60EB56D90981}"/>
    </a:ext>
  </a:extLst>
</a:theme>
</file>

<file path=ppt/theme/theme2.xml><?xml version="1.0" encoding="utf-8"?>
<a:theme xmlns:a="http://schemas.openxmlformats.org/drawingml/2006/main" name="1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E358A6F-B3B7-3F4C-9F6F-B9901E7E8405}" vid="{5B037ADC-081C-1F48-AE84-7BA54D0FCD9E}"/>
    </a:ext>
  </a:extLst>
</a:theme>
</file>

<file path=ppt/theme/theme3.xml><?xml version="1.0" encoding="utf-8"?>
<a:theme xmlns:a="http://schemas.openxmlformats.org/drawingml/2006/main" name="2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E358A6F-B3B7-3F4C-9F6F-B9901E7E8405}" vid="{D7341566-70FF-E047-95F9-8ED29B57DF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22E11B6C55F458F03297D129AC5C7" ma:contentTypeVersion="16" ma:contentTypeDescription="Create a new document." ma:contentTypeScope="" ma:versionID="c5de254797c2e30b1c1dab67e1fdd087">
  <xsd:schema xmlns:xsd="http://www.w3.org/2001/XMLSchema" xmlns:xs="http://www.w3.org/2001/XMLSchema" xmlns:p="http://schemas.microsoft.com/office/2006/metadata/properties" xmlns:ns2="3e861e5c-b9b4-4f4a-a39d-d4f58c595d50" xmlns:ns3="3d8a2230-54d9-4525-a072-aaf2ad3921af" targetNamespace="http://schemas.microsoft.com/office/2006/metadata/properties" ma:root="true" ma:fieldsID="40d7e893f6517adbc7421dea239a8bfb" ns2:_="" ns3:_="">
    <xsd:import namespace="3e861e5c-b9b4-4f4a-a39d-d4f58c595d50"/>
    <xsd:import namespace="3d8a2230-54d9-4525-a072-aaf2ad3921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61e5c-b9b4-4f4a-a39d-d4f58c595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8a2230-54d9-4525-a072-aaf2ad3921a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9d5615-4cdb-4eba-9af8-b29b99cf6c5f}" ma:internalName="TaxCatchAll" ma:showField="CatchAllData" ma:web="3d8a2230-54d9-4525-a072-aaf2ad3921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d8a2230-54d9-4525-a072-aaf2ad3921af" xsi:nil="true"/>
    <lcf76f155ced4ddcb4097134ff3c332f xmlns="3e861e5c-b9b4-4f4a-a39d-d4f58c595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F36D4B-89AA-43AA-A4F8-41021B539501}">
  <ds:schemaRefs>
    <ds:schemaRef ds:uri="http://schemas.microsoft.com/sharepoint/v3/contenttype/forms"/>
  </ds:schemaRefs>
</ds:datastoreItem>
</file>

<file path=customXml/itemProps2.xml><?xml version="1.0" encoding="utf-8"?>
<ds:datastoreItem xmlns:ds="http://schemas.openxmlformats.org/officeDocument/2006/customXml" ds:itemID="{3CEC6E53-DE09-48B9-92A5-3EADF1FB2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61e5c-b9b4-4f4a-a39d-d4f58c595d50"/>
    <ds:schemaRef ds:uri="3d8a2230-54d9-4525-a072-aaf2ad392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E31FE-9010-4DD9-ACBF-74A5EE27FA83}">
  <ds:schemaRefs>
    <ds:schemaRef ds:uri="http://schemas.microsoft.com/office/2006/metadata/properties"/>
    <ds:schemaRef ds:uri="http://schemas.microsoft.com/office/infopath/2007/PartnerControls"/>
    <ds:schemaRef ds:uri="3d8a2230-54d9-4525-a072-aaf2ad3921af"/>
    <ds:schemaRef ds:uri="3e861e5c-b9b4-4f4a-a39d-d4f58c595d50"/>
  </ds:schemaRefs>
</ds:datastoreItem>
</file>

<file path=docProps/app.xml><?xml version="1.0" encoding="utf-8"?>
<Properties xmlns="http://schemas.openxmlformats.org/officeDocument/2006/extended-properties" xmlns:vt="http://schemas.openxmlformats.org/officeDocument/2006/docPropsVTypes">
  <Template>edovers_ISEC2040</Template>
  <TotalTime>10744</TotalTime>
  <Words>425</Words>
  <Application>Microsoft Office PowerPoint</Application>
  <PresentationFormat>Widescreen</PresentationFormat>
  <Paragraphs>88</Paragraphs>
  <Slides>21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Roboto</vt:lpstr>
      <vt:lpstr>Arial</vt:lpstr>
      <vt:lpstr>Clancy</vt:lpstr>
      <vt:lpstr>Calibri</vt:lpstr>
      <vt:lpstr>Microsoft Sans Serif</vt:lpstr>
      <vt:lpstr>Wingdings</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Elliot Dovers</dc:creator>
  <cp:lastModifiedBy>Elliot Dovers</cp:lastModifiedBy>
  <cp:revision>178</cp:revision>
  <dcterms:created xsi:type="dcterms:W3CDTF">2024-06-20T05:40:23Z</dcterms:created>
  <dcterms:modified xsi:type="dcterms:W3CDTF">2025-11-26T06:01:04Z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0x010100F4022E11B6C55F458F03297D129AC5C7</vt:lpwstr>
  </property>
  <property fmtid="{D5CDD505-2E9C-101B-9397-08002B2CF9AE}" pid="3" name="TaxCatchAll">
    <vt:lpwstr/>
  </property>
  <property fmtid="{D5CDD505-2E9C-101B-9397-08002B2CF9AE}" pid="4" name="lcf76f155ced4ddcb4097134ff3c332f">
    <vt:lpwstr/>
  </property>
</Properties>
</file>